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F0BCF6-3ED8-5867-8463-D918403A338F}" v="1" dt="2020-09-28T09:22:02.131"/>
    <p1510:client id="{8016F370-9D6C-4458-846C-EE17CAF34AE8}" v="334" dt="2020-09-15T14:53:10.4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258" y="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5E1169-35E1-4210-AE16-09A8AC96B30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7FAD43-30E9-4D72-B665-A463484B576F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Ума палата</a:t>
          </a:r>
          <a:endParaRPr lang="ru-RU" dirty="0"/>
        </a:p>
      </dgm:t>
    </dgm:pt>
    <dgm:pt modelId="{752489D3-3293-4452-9420-300E07C5187D}" type="parTrans" cxnId="{A31968C5-3452-44E1-A1C5-4D25228A95FD}">
      <dgm:prSet/>
      <dgm:spPr/>
      <dgm:t>
        <a:bodyPr/>
        <a:lstStyle/>
        <a:p>
          <a:endParaRPr lang="ru-RU"/>
        </a:p>
      </dgm:t>
    </dgm:pt>
    <dgm:pt modelId="{3FA7C756-8638-4868-B567-0AD53905615C}" type="sibTrans" cxnId="{A31968C5-3452-44E1-A1C5-4D25228A95FD}">
      <dgm:prSet/>
      <dgm:spPr/>
      <dgm:t>
        <a:bodyPr/>
        <a:lstStyle/>
        <a:p>
          <a:endParaRPr lang="ru-RU"/>
        </a:p>
      </dgm:t>
    </dgm:pt>
    <dgm:pt modelId="{A5098848-89C1-4F08-B01A-C453E48D752A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dirty="0"/>
            <a:t>Коротко о науке и технике</a:t>
          </a:r>
        </a:p>
      </dgm:t>
    </dgm:pt>
    <dgm:pt modelId="{6579A1F7-EB38-403C-9958-317D6B3B9501}" type="parTrans" cxnId="{BCFBC721-9175-48F1-A557-409BE7CF9020}">
      <dgm:prSet/>
      <dgm:spPr/>
      <dgm:t>
        <a:bodyPr/>
        <a:lstStyle/>
        <a:p>
          <a:endParaRPr lang="ru-RU"/>
        </a:p>
      </dgm:t>
    </dgm:pt>
    <dgm:pt modelId="{B3FCDEC0-8372-4322-9AE8-9819885D0B68}" type="sibTrans" cxnId="{BCFBC721-9175-48F1-A557-409BE7CF9020}">
      <dgm:prSet/>
      <dgm:spPr/>
      <dgm:t>
        <a:bodyPr/>
        <a:lstStyle/>
        <a:p>
          <a:endParaRPr lang="ru-RU"/>
        </a:p>
      </dgm:t>
    </dgm:pt>
    <dgm:pt modelId="{AD030503-0772-45CD-AB19-303C464A97D8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dirty="0"/>
            <a:t>Дела домашние</a:t>
          </a:r>
        </a:p>
      </dgm:t>
    </dgm:pt>
    <dgm:pt modelId="{C400A828-2B95-455C-B2ED-839B8DFF7699}" type="parTrans" cxnId="{C5CADDDA-DF60-4940-8832-8F8136B7744B}">
      <dgm:prSet/>
      <dgm:spPr/>
      <dgm:t>
        <a:bodyPr/>
        <a:lstStyle/>
        <a:p>
          <a:endParaRPr lang="ru-RU"/>
        </a:p>
      </dgm:t>
    </dgm:pt>
    <dgm:pt modelId="{748D2F42-388B-4F10-B45C-7647D63F5CB3}" type="sibTrans" cxnId="{C5CADDDA-DF60-4940-8832-8F8136B7744B}">
      <dgm:prSet/>
      <dgm:spPr/>
      <dgm:t>
        <a:bodyPr/>
        <a:lstStyle/>
        <a:p>
          <a:endParaRPr lang="ru-RU"/>
        </a:p>
      </dgm:t>
    </dgm:pt>
    <dgm:pt modelId="{6F7A0BE2-5C32-4324-89C1-F086DF4D776A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dirty="0"/>
            <a:t>Ваше свободное время</a:t>
          </a:r>
        </a:p>
      </dgm:t>
    </dgm:pt>
    <dgm:pt modelId="{806EF3EA-39DD-4492-9A55-F7323F2050A9}" type="parTrans" cxnId="{02039E33-D3C8-42A9-B034-F02ABAEE21DA}">
      <dgm:prSet/>
      <dgm:spPr/>
      <dgm:t>
        <a:bodyPr/>
        <a:lstStyle/>
        <a:p>
          <a:endParaRPr lang="ru-RU"/>
        </a:p>
      </dgm:t>
    </dgm:pt>
    <dgm:pt modelId="{4305FD69-0B56-4CC0-8B19-980B38448AF4}" type="sibTrans" cxnId="{02039E33-D3C8-42A9-B034-F02ABAEE21DA}">
      <dgm:prSet/>
      <dgm:spPr/>
      <dgm:t>
        <a:bodyPr/>
        <a:lstStyle/>
        <a:p>
          <a:endParaRPr lang="ru-RU"/>
        </a:p>
      </dgm:t>
    </dgm:pt>
    <dgm:pt modelId="{7C19AC13-AAC7-47E9-ADCE-CFB0998E2992}" type="pres">
      <dgm:prSet presAssocID="{5B5E1169-35E1-4210-AE16-09A8AC96B303}" presName="linear" presStyleCnt="0">
        <dgm:presLayoutVars>
          <dgm:dir/>
          <dgm:animLvl val="lvl"/>
          <dgm:resizeHandles val="exact"/>
        </dgm:presLayoutVars>
      </dgm:prSet>
      <dgm:spPr/>
    </dgm:pt>
    <dgm:pt modelId="{82B29FCE-03F3-4B45-BE5B-D30D862B6C3B}" type="pres">
      <dgm:prSet presAssocID="{D87FAD43-30E9-4D72-B665-A463484B576F}" presName="parentLin" presStyleCnt="0"/>
      <dgm:spPr/>
    </dgm:pt>
    <dgm:pt modelId="{4A0F7188-1E53-463E-80A5-C5184F1616E6}" type="pres">
      <dgm:prSet presAssocID="{D87FAD43-30E9-4D72-B665-A463484B576F}" presName="parentLeftMargin" presStyleLbl="node1" presStyleIdx="0" presStyleCnt="4"/>
      <dgm:spPr/>
    </dgm:pt>
    <dgm:pt modelId="{C2C16C74-4AF9-4484-B7B4-B606AF80CB7F}" type="pres">
      <dgm:prSet presAssocID="{D87FAD43-30E9-4D72-B665-A463484B576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BD314B7-7756-47A7-9879-86E4B7AD86E9}" type="pres">
      <dgm:prSet presAssocID="{D87FAD43-30E9-4D72-B665-A463484B576F}" presName="negativeSpace" presStyleCnt="0"/>
      <dgm:spPr/>
    </dgm:pt>
    <dgm:pt modelId="{FB2DA538-6B05-4F9A-B5DB-F175A91E656B}" type="pres">
      <dgm:prSet presAssocID="{D87FAD43-30E9-4D72-B665-A463484B576F}" presName="childText" presStyleLbl="conFgAcc1" presStyleIdx="0" presStyleCnt="4">
        <dgm:presLayoutVars>
          <dgm:bulletEnabled val="1"/>
        </dgm:presLayoutVars>
      </dgm:prSet>
      <dgm:spPr/>
    </dgm:pt>
    <dgm:pt modelId="{19A94B03-6921-43ED-A0FE-772C6E7901B5}" type="pres">
      <dgm:prSet presAssocID="{3FA7C756-8638-4868-B567-0AD53905615C}" presName="spaceBetweenRectangles" presStyleCnt="0"/>
      <dgm:spPr/>
    </dgm:pt>
    <dgm:pt modelId="{7973CF23-892F-486E-BB94-56043A53358F}" type="pres">
      <dgm:prSet presAssocID="{A5098848-89C1-4F08-B01A-C453E48D752A}" presName="parentLin" presStyleCnt="0"/>
      <dgm:spPr/>
    </dgm:pt>
    <dgm:pt modelId="{3F49BB26-FD1A-4929-8080-B1BAB80B786D}" type="pres">
      <dgm:prSet presAssocID="{A5098848-89C1-4F08-B01A-C453E48D752A}" presName="parentLeftMargin" presStyleLbl="node1" presStyleIdx="0" presStyleCnt="4"/>
      <dgm:spPr/>
    </dgm:pt>
    <dgm:pt modelId="{5CB275EA-22BB-4215-BD9B-1DF7765C7510}" type="pres">
      <dgm:prSet presAssocID="{A5098848-89C1-4F08-B01A-C453E48D752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7B5A0E8-16D5-4192-99D9-C214941B5EB1}" type="pres">
      <dgm:prSet presAssocID="{A5098848-89C1-4F08-B01A-C453E48D752A}" presName="negativeSpace" presStyleCnt="0"/>
      <dgm:spPr/>
    </dgm:pt>
    <dgm:pt modelId="{B2F6BA80-3C15-48FB-B901-21C333619111}" type="pres">
      <dgm:prSet presAssocID="{A5098848-89C1-4F08-B01A-C453E48D752A}" presName="childText" presStyleLbl="conFgAcc1" presStyleIdx="1" presStyleCnt="4">
        <dgm:presLayoutVars>
          <dgm:bulletEnabled val="1"/>
        </dgm:presLayoutVars>
      </dgm:prSet>
      <dgm:spPr/>
    </dgm:pt>
    <dgm:pt modelId="{6673506E-BA5D-4E73-880F-4A632C6FC558}" type="pres">
      <dgm:prSet presAssocID="{B3FCDEC0-8372-4322-9AE8-9819885D0B68}" presName="spaceBetweenRectangles" presStyleCnt="0"/>
      <dgm:spPr/>
    </dgm:pt>
    <dgm:pt modelId="{F539FA01-FE49-4988-917C-8C99C96FB82F}" type="pres">
      <dgm:prSet presAssocID="{AD030503-0772-45CD-AB19-303C464A97D8}" presName="parentLin" presStyleCnt="0"/>
      <dgm:spPr/>
    </dgm:pt>
    <dgm:pt modelId="{08911166-A843-46BB-9D23-F06DA51F3D73}" type="pres">
      <dgm:prSet presAssocID="{AD030503-0772-45CD-AB19-303C464A97D8}" presName="parentLeftMargin" presStyleLbl="node1" presStyleIdx="1" presStyleCnt="4"/>
      <dgm:spPr/>
    </dgm:pt>
    <dgm:pt modelId="{1C78C894-27E9-48B6-AF63-217E97015746}" type="pres">
      <dgm:prSet presAssocID="{AD030503-0772-45CD-AB19-303C464A97D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04C06A3-551B-4899-B4B7-F7AB7E529500}" type="pres">
      <dgm:prSet presAssocID="{AD030503-0772-45CD-AB19-303C464A97D8}" presName="negativeSpace" presStyleCnt="0"/>
      <dgm:spPr/>
    </dgm:pt>
    <dgm:pt modelId="{4B05012D-7CA3-4B76-8EDE-B28996FC9BC3}" type="pres">
      <dgm:prSet presAssocID="{AD030503-0772-45CD-AB19-303C464A97D8}" presName="childText" presStyleLbl="conFgAcc1" presStyleIdx="2" presStyleCnt="4">
        <dgm:presLayoutVars>
          <dgm:bulletEnabled val="1"/>
        </dgm:presLayoutVars>
      </dgm:prSet>
      <dgm:spPr/>
    </dgm:pt>
    <dgm:pt modelId="{4766E503-A2B5-4379-8C02-DAB5317028F1}" type="pres">
      <dgm:prSet presAssocID="{748D2F42-388B-4F10-B45C-7647D63F5CB3}" presName="spaceBetweenRectangles" presStyleCnt="0"/>
      <dgm:spPr/>
    </dgm:pt>
    <dgm:pt modelId="{14CE1638-90F2-4145-842F-105CAE9DBEB9}" type="pres">
      <dgm:prSet presAssocID="{6F7A0BE2-5C32-4324-89C1-F086DF4D776A}" presName="parentLin" presStyleCnt="0"/>
      <dgm:spPr/>
    </dgm:pt>
    <dgm:pt modelId="{F54FE12E-6460-409A-A9C6-3C76E13FF652}" type="pres">
      <dgm:prSet presAssocID="{6F7A0BE2-5C32-4324-89C1-F086DF4D776A}" presName="parentLeftMargin" presStyleLbl="node1" presStyleIdx="2" presStyleCnt="4"/>
      <dgm:spPr/>
    </dgm:pt>
    <dgm:pt modelId="{1AF3618C-8CA3-459C-A8EA-BD88B691F19F}" type="pres">
      <dgm:prSet presAssocID="{6F7A0BE2-5C32-4324-89C1-F086DF4D776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056DCCB-F1A8-4DEE-AF6E-4544429F34FB}" type="pres">
      <dgm:prSet presAssocID="{6F7A0BE2-5C32-4324-89C1-F086DF4D776A}" presName="negativeSpace" presStyleCnt="0"/>
      <dgm:spPr/>
    </dgm:pt>
    <dgm:pt modelId="{7AF2FCD3-9272-403B-A7CE-82EF0AE63CD8}" type="pres">
      <dgm:prSet presAssocID="{6F7A0BE2-5C32-4324-89C1-F086DF4D776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566AFD01-4CDF-4CC9-89BF-68C5FAF4BA89}" type="presOf" srcId="{AD030503-0772-45CD-AB19-303C464A97D8}" destId="{1C78C894-27E9-48B6-AF63-217E97015746}" srcOrd="1" destOrd="0" presId="urn:microsoft.com/office/officeart/2005/8/layout/list1"/>
    <dgm:cxn modelId="{BCFBC721-9175-48F1-A557-409BE7CF9020}" srcId="{5B5E1169-35E1-4210-AE16-09A8AC96B303}" destId="{A5098848-89C1-4F08-B01A-C453E48D752A}" srcOrd="1" destOrd="0" parTransId="{6579A1F7-EB38-403C-9958-317D6B3B9501}" sibTransId="{B3FCDEC0-8372-4322-9AE8-9819885D0B68}"/>
    <dgm:cxn modelId="{C3494830-358D-4AC4-8691-6798DAFCF21D}" type="presOf" srcId="{5B5E1169-35E1-4210-AE16-09A8AC96B303}" destId="{7C19AC13-AAC7-47E9-ADCE-CFB0998E2992}" srcOrd="0" destOrd="0" presId="urn:microsoft.com/office/officeart/2005/8/layout/list1"/>
    <dgm:cxn modelId="{02039E33-D3C8-42A9-B034-F02ABAEE21DA}" srcId="{5B5E1169-35E1-4210-AE16-09A8AC96B303}" destId="{6F7A0BE2-5C32-4324-89C1-F086DF4D776A}" srcOrd="3" destOrd="0" parTransId="{806EF3EA-39DD-4492-9A55-F7323F2050A9}" sibTransId="{4305FD69-0B56-4CC0-8B19-980B38448AF4}"/>
    <dgm:cxn modelId="{2A9B3738-5367-4F82-A2A6-0B917E035A37}" type="presOf" srcId="{A5098848-89C1-4F08-B01A-C453E48D752A}" destId="{3F49BB26-FD1A-4929-8080-B1BAB80B786D}" srcOrd="0" destOrd="0" presId="urn:microsoft.com/office/officeart/2005/8/layout/list1"/>
    <dgm:cxn modelId="{92C9F48B-B1EF-4C4C-BCDA-B7716DCA01FB}" type="presOf" srcId="{AD030503-0772-45CD-AB19-303C464A97D8}" destId="{08911166-A843-46BB-9D23-F06DA51F3D73}" srcOrd="0" destOrd="0" presId="urn:microsoft.com/office/officeart/2005/8/layout/list1"/>
    <dgm:cxn modelId="{B78840B7-98EE-4444-BDBC-E8B1464A0955}" type="presOf" srcId="{D87FAD43-30E9-4D72-B665-A463484B576F}" destId="{4A0F7188-1E53-463E-80A5-C5184F1616E6}" srcOrd="0" destOrd="0" presId="urn:microsoft.com/office/officeart/2005/8/layout/list1"/>
    <dgm:cxn modelId="{014F23C3-7EAB-443F-AAF8-17E50CC64A15}" type="presOf" srcId="{D87FAD43-30E9-4D72-B665-A463484B576F}" destId="{C2C16C74-4AF9-4484-B7B4-B606AF80CB7F}" srcOrd="1" destOrd="0" presId="urn:microsoft.com/office/officeart/2005/8/layout/list1"/>
    <dgm:cxn modelId="{A31968C5-3452-44E1-A1C5-4D25228A95FD}" srcId="{5B5E1169-35E1-4210-AE16-09A8AC96B303}" destId="{D87FAD43-30E9-4D72-B665-A463484B576F}" srcOrd="0" destOrd="0" parTransId="{752489D3-3293-4452-9420-300E07C5187D}" sibTransId="{3FA7C756-8638-4868-B567-0AD53905615C}"/>
    <dgm:cxn modelId="{F965F6CF-49DD-46C2-B5BB-FF45E35937F3}" type="presOf" srcId="{6F7A0BE2-5C32-4324-89C1-F086DF4D776A}" destId="{F54FE12E-6460-409A-A9C6-3C76E13FF652}" srcOrd="0" destOrd="0" presId="urn:microsoft.com/office/officeart/2005/8/layout/list1"/>
    <dgm:cxn modelId="{663085D4-2FA5-4DE6-8918-4CAB2BB0BFE7}" type="presOf" srcId="{6F7A0BE2-5C32-4324-89C1-F086DF4D776A}" destId="{1AF3618C-8CA3-459C-A8EA-BD88B691F19F}" srcOrd="1" destOrd="0" presId="urn:microsoft.com/office/officeart/2005/8/layout/list1"/>
    <dgm:cxn modelId="{C5CADDDA-DF60-4940-8832-8F8136B7744B}" srcId="{5B5E1169-35E1-4210-AE16-09A8AC96B303}" destId="{AD030503-0772-45CD-AB19-303C464A97D8}" srcOrd="2" destOrd="0" parTransId="{C400A828-2B95-455C-B2ED-839B8DFF7699}" sibTransId="{748D2F42-388B-4F10-B45C-7647D63F5CB3}"/>
    <dgm:cxn modelId="{43D37CF9-2ED1-4DD8-9B07-BA90FB247439}" type="presOf" srcId="{A5098848-89C1-4F08-B01A-C453E48D752A}" destId="{5CB275EA-22BB-4215-BD9B-1DF7765C7510}" srcOrd="1" destOrd="0" presId="urn:microsoft.com/office/officeart/2005/8/layout/list1"/>
    <dgm:cxn modelId="{243FB5A2-B117-4E79-BE43-EDB6F9EA8E1E}" type="presParOf" srcId="{7C19AC13-AAC7-47E9-ADCE-CFB0998E2992}" destId="{82B29FCE-03F3-4B45-BE5B-D30D862B6C3B}" srcOrd="0" destOrd="0" presId="urn:microsoft.com/office/officeart/2005/8/layout/list1"/>
    <dgm:cxn modelId="{ED648A4F-B330-477B-B438-A0644A4B2C70}" type="presParOf" srcId="{82B29FCE-03F3-4B45-BE5B-D30D862B6C3B}" destId="{4A0F7188-1E53-463E-80A5-C5184F1616E6}" srcOrd="0" destOrd="0" presId="urn:microsoft.com/office/officeart/2005/8/layout/list1"/>
    <dgm:cxn modelId="{6476CE51-578F-4D03-ADAB-690B7664DDF2}" type="presParOf" srcId="{82B29FCE-03F3-4B45-BE5B-D30D862B6C3B}" destId="{C2C16C74-4AF9-4484-B7B4-B606AF80CB7F}" srcOrd="1" destOrd="0" presId="urn:microsoft.com/office/officeart/2005/8/layout/list1"/>
    <dgm:cxn modelId="{A935FDA1-E2A8-43AF-8F91-35475B5682A3}" type="presParOf" srcId="{7C19AC13-AAC7-47E9-ADCE-CFB0998E2992}" destId="{DBD314B7-7756-47A7-9879-86E4B7AD86E9}" srcOrd="1" destOrd="0" presId="urn:microsoft.com/office/officeart/2005/8/layout/list1"/>
    <dgm:cxn modelId="{6A087FFA-D5C3-4B1F-A6B4-9E676BD7B768}" type="presParOf" srcId="{7C19AC13-AAC7-47E9-ADCE-CFB0998E2992}" destId="{FB2DA538-6B05-4F9A-B5DB-F175A91E656B}" srcOrd="2" destOrd="0" presId="urn:microsoft.com/office/officeart/2005/8/layout/list1"/>
    <dgm:cxn modelId="{5393F871-D1E2-46CA-AADF-A72CEFDC484C}" type="presParOf" srcId="{7C19AC13-AAC7-47E9-ADCE-CFB0998E2992}" destId="{19A94B03-6921-43ED-A0FE-772C6E7901B5}" srcOrd="3" destOrd="0" presId="urn:microsoft.com/office/officeart/2005/8/layout/list1"/>
    <dgm:cxn modelId="{C259C69C-59AE-4F70-861E-1D8FF6ADCAFD}" type="presParOf" srcId="{7C19AC13-AAC7-47E9-ADCE-CFB0998E2992}" destId="{7973CF23-892F-486E-BB94-56043A53358F}" srcOrd="4" destOrd="0" presId="urn:microsoft.com/office/officeart/2005/8/layout/list1"/>
    <dgm:cxn modelId="{27959A9E-5934-42EB-BC36-70A3D3698864}" type="presParOf" srcId="{7973CF23-892F-486E-BB94-56043A53358F}" destId="{3F49BB26-FD1A-4929-8080-B1BAB80B786D}" srcOrd="0" destOrd="0" presId="urn:microsoft.com/office/officeart/2005/8/layout/list1"/>
    <dgm:cxn modelId="{ADA79D07-5209-40ED-A7F8-E13520166B15}" type="presParOf" srcId="{7973CF23-892F-486E-BB94-56043A53358F}" destId="{5CB275EA-22BB-4215-BD9B-1DF7765C7510}" srcOrd="1" destOrd="0" presId="urn:microsoft.com/office/officeart/2005/8/layout/list1"/>
    <dgm:cxn modelId="{91C6D9FA-9F34-4DD8-B7F6-75C5875E1FD4}" type="presParOf" srcId="{7C19AC13-AAC7-47E9-ADCE-CFB0998E2992}" destId="{C7B5A0E8-16D5-4192-99D9-C214941B5EB1}" srcOrd="5" destOrd="0" presId="urn:microsoft.com/office/officeart/2005/8/layout/list1"/>
    <dgm:cxn modelId="{E79021DA-C6C4-412B-AC8D-4C2EBB10427B}" type="presParOf" srcId="{7C19AC13-AAC7-47E9-ADCE-CFB0998E2992}" destId="{B2F6BA80-3C15-48FB-B901-21C333619111}" srcOrd="6" destOrd="0" presId="urn:microsoft.com/office/officeart/2005/8/layout/list1"/>
    <dgm:cxn modelId="{285E758A-86D0-435D-9015-9A5488E8971C}" type="presParOf" srcId="{7C19AC13-AAC7-47E9-ADCE-CFB0998E2992}" destId="{6673506E-BA5D-4E73-880F-4A632C6FC558}" srcOrd="7" destOrd="0" presId="urn:microsoft.com/office/officeart/2005/8/layout/list1"/>
    <dgm:cxn modelId="{624F1746-7CF2-406F-A13E-3879D5F9512D}" type="presParOf" srcId="{7C19AC13-AAC7-47E9-ADCE-CFB0998E2992}" destId="{F539FA01-FE49-4988-917C-8C99C96FB82F}" srcOrd="8" destOrd="0" presId="urn:microsoft.com/office/officeart/2005/8/layout/list1"/>
    <dgm:cxn modelId="{158F4C85-51B5-4017-9B19-784AE1F98749}" type="presParOf" srcId="{F539FA01-FE49-4988-917C-8C99C96FB82F}" destId="{08911166-A843-46BB-9D23-F06DA51F3D73}" srcOrd="0" destOrd="0" presId="urn:microsoft.com/office/officeart/2005/8/layout/list1"/>
    <dgm:cxn modelId="{D2E23435-326D-42C9-8549-A8898B03B2E1}" type="presParOf" srcId="{F539FA01-FE49-4988-917C-8C99C96FB82F}" destId="{1C78C894-27E9-48B6-AF63-217E97015746}" srcOrd="1" destOrd="0" presId="urn:microsoft.com/office/officeart/2005/8/layout/list1"/>
    <dgm:cxn modelId="{CA93D69C-D769-4A2A-AF9F-CC5BC19A3652}" type="presParOf" srcId="{7C19AC13-AAC7-47E9-ADCE-CFB0998E2992}" destId="{204C06A3-551B-4899-B4B7-F7AB7E529500}" srcOrd="9" destOrd="0" presId="urn:microsoft.com/office/officeart/2005/8/layout/list1"/>
    <dgm:cxn modelId="{9436404C-1AC7-46F0-B2D6-58040832EA16}" type="presParOf" srcId="{7C19AC13-AAC7-47E9-ADCE-CFB0998E2992}" destId="{4B05012D-7CA3-4B76-8EDE-B28996FC9BC3}" srcOrd="10" destOrd="0" presId="urn:microsoft.com/office/officeart/2005/8/layout/list1"/>
    <dgm:cxn modelId="{1BEC08D7-9052-4624-8599-7C505137D481}" type="presParOf" srcId="{7C19AC13-AAC7-47E9-ADCE-CFB0998E2992}" destId="{4766E503-A2B5-4379-8C02-DAB5317028F1}" srcOrd="11" destOrd="0" presId="urn:microsoft.com/office/officeart/2005/8/layout/list1"/>
    <dgm:cxn modelId="{DB445071-4F2C-4238-A9D8-8C9A89CB021C}" type="presParOf" srcId="{7C19AC13-AAC7-47E9-ADCE-CFB0998E2992}" destId="{14CE1638-90F2-4145-842F-105CAE9DBEB9}" srcOrd="12" destOrd="0" presId="urn:microsoft.com/office/officeart/2005/8/layout/list1"/>
    <dgm:cxn modelId="{D010EC01-0FF6-4E65-88E0-07AAEC9DCC95}" type="presParOf" srcId="{14CE1638-90F2-4145-842F-105CAE9DBEB9}" destId="{F54FE12E-6460-409A-A9C6-3C76E13FF652}" srcOrd="0" destOrd="0" presId="urn:microsoft.com/office/officeart/2005/8/layout/list1"/>
    <dgm:cxn modelId="{2606467D-1B9F-4D46-B6AC-4F1C376350BF}" type="presParOf" srcId="{14CE1638-90F2-4145-842F-105CAE9DBEB9}" destId="{1AF3618C-8CA3-459C-A8EA-BD88B691F19F}" srcOrd="1" destOrd="0" presId="urn:microsoft.com/office/officeart/2005/8/layout/list1"/>
    <dgm:cxn modelId="{E40EFC89-7E7A-404B-8ADD-CE36808E6145}" type="presParOf" srcId="{7C19AC13-AAC7-47E9-ADCE-CFB0998E2992}" destId="{D056DCCB-F1A8-4DEE-AF6E-4544429F34FB}" srcOrd="13" destOrd="0" presId="urn:microsoft.com/office/officeart/2005/8/layout/list1"/>
    <dgm:cxn modelId="{3E0E6FA3-B105-4460-98E6-1D7D9D3E29B0}" type="presParOf" srcId="{7C19AC13-AAC7-47E9-ADCE-CFB0998E2992}" destId="{7AF2FCD3-9272-403B-A7CE-82EF0AE63CD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5E1169-35E1-4210-AE16-09A8AC96B30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7FAD43-30E9-4D72-B665-A463484B576F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Развлечения не без пользы</a:t>
          </a:r>
          <a:endParaRPr lang="ru-RU" dirty="0"/>
        </a:p>
      </dgm:t>
    </dgm:pt>
    <dgm:pt modelId="{752489D3-3293-4452-9420-300E07C5187D}" type="parTrans" cxnId="{A31968C5-3452-44E1-A1C5-4D25228A95FD}">
      <dgm:prSet/>
      <dgm:spPr/>
      <dgm:t>
        <a:bodyPr/>
        <a:lstStyle/>
        <a:p>
          <a:endParaRPr lang="ru-RU"/>
        </a:p>
      </dgm:t>
    </dgm:pt>
    <dgm:pt modelId="{3FA7C756-8638-4868-B567-0AD53905615C}" type="sibTrans" cxnId="{A31968C5-3452-44E1-A1C5-4D25228A95FD}">
      <dgm:prSet/>
      <dgm:spPr/>
      <dgm:t>
        <a:bodyPr/>
        <a:lstStyle/>
        <a:p>
          <a:endParaRPr lang="ru-RU"/>
        </a:p>
      </dgm:t>
    </dgm:pt>
    <dgm:pt modelId="{BC139ED6-3B82-460E-99E1-DCD62AE87A11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Беседы о питании</a:t>
          </a:r>
        </a:p>
      </dgm:t>
    </dgm:pt>
    <dgm:pt modelId="{792EBDC9-2C2D-4682-BF51-7A68E3A11DA2}" type="parTrans" cxnId="{DDDD48BF-F8ED-45B3-91E8-3FCD83766AD5}">
      <dgm:prSet/>
      <dgm:spPr/>
      <dgm:t>
        <a:bodyPr/>
        <a:lstStyle/>
        <a:p>
          <a:endParaRPr lang="ru-RU"/>
        </a:p>
      </dgm:t>
    </dgm:pt>
    <dgm:pt modelId="{663964B7-6A2A-44CA-BE89-7EA6AC80958B}" type="sibTrans" cxnId="{DDDD48BF-F8ED-45B3-91E8-3FCD83766AD5}">
      <dgm:prSet/>
      <dgm:spPr/>
      <dgm:t>
        <a:bodyPr/>
        <a:lstStyle/>
        <a:p>
          <a:endParaRPr lang="ru-RU"/>
        </a:p>
      </dgm:t>
    </dgm:pt>
    <dgm:pt modelId="{BDCDB11A-3364-481A-9A94-F6DD6AE8294F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История в лицах</a:t>
          </a:r>
        </a:p>
      </dgm:t>
    </dgm:pt>
    <dgm:pt modelId="{4835878E-90C8-496C-8E07-470645321304}" type="parTrans" cxnId="{79FA3DB8-3118-45C6-BD78-BC3E815BA4A4}">
      <dgm:prSet/>
      <dgm:spPr/>
      <dgm:t>
        <a:bodyPr/>
        <a:lstStyle/>
        <a:p>
          <a:endParaRPr lang="ru-RU"/>
        </a:p>
      </dgm:t>
    </dgm:pt>
    <dgm:pt modelId="{CC78B405-E76F-486F-8038-DEA40D5EF9D4}" type="sibTrans" cxnId="{79FA3DB8-3118-45C6-BD78-BC3E815BA4A4}">
      <dgm:prSet/>
      <dgm:spPr/>
      <dgm:t>
        <a:bodyPr/>
        <a:lstStyle/>
        <a:p>
          <a:endParaRPr lang="ru-RU"/>
        </a:p>
      </dgm:t>
    </dgm:pt>
    <dgm:pt modelId="{E730DA85-F58F-4F53-AF77-CC374AB87B3D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Наука на марше</a:t>
          </a:r>
        </a:p>
      </dgm:t>
    </dgm:pt>
    <dgm:pt modelId="{C52844BE-FAF7-4CBE-9DEE-8BA5EEF674AC}" type="parTrans" cxnId="{780863A0-0DEC-4D03-B95D-9CF9992B905A}">
      <dgm:prSet/>
      <dgm:spPr/>
      <dgm:t>
        <a:bodyPr/>
        <a:lstStyle/>
        <a:p>
          <a:endParaRPr lang="ru-RU"/>
        </a:p>
      </dgm:t>
    </dgm:pt>
    <dgm:pt modelId="{E07D0B15-1BFB-4CDE-80DC-547CB5580DDC}" type="sibTrans" cxnId="{780863A0-0DEC-4D03-B95D-9CF9992B905A}">
      <dgm:prSet/>
      <dgm:spPr/>
      <dgm:t>
        <a:bodyPr/>
        <a:lstStyle/>
        <a:p>
          <a:endParaRPr lang="ru-RU"/>
        </a:p>
      </dgm:t>
    </dgm:pt>
    <dgm:pt modelId="{86F78A56-1C74-4829-8C87-5FF3FACCC721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Сделай сам</a:t>
          </a:r>
        </a:p>
      </dgm:t>
    </dgm:pt>
    <dgm:pt modelId="{110B3BB7-9A17-4931-972D-9A0FCAB32D6B}" type="parTrans" cxnId="{EE5A321F-308D-4851-8D03-9CDC47FEE917}">
      <dgm:prSet/>
      <dgm:spPr/>
      <dgm:t>
        <a:bodyPr/>
        <a:lstStyle/>
        <a:p>
          <a:endParaRPr lang="ru-RU"/>
        </a:p>
      </dgm:t>
    </dgm:pt>
    <dgm:pt modelId="{18646FB8-1641-4E72-BD17-25AC347B6948}" type="sibTrans" cxnId="{EE5A321F-308D-4851-8D03-9CDC47FEE917}">
      <dgm:prSet/>
      <dgm:spPr/>
      <dgm:t>
        <a:bodyPr/>
        <a:lstStyle/>
        <a:p>
          <a:endParaRPr lang="ru-RU"/>
        </a:p>
      </dgm:t>
    </dgm:pt>
    <dgm:pt modelId="{7C19AC13-AAC7-47E9-ADCE-CFB0998E2992}" type="pres">
      <dgm:prSet presAssocID="{5B5E1169-35E1-4210-AE16-09A8AC96B303}" presName="linear" presStyleCnt="0">
        <dgm:presLayoutVars>
          <dgm:dir/>
          <dgm:animLvl val="lvl"/>
          <dgm:resizeHandles val="exact"/>
        </dgm:presLayoutVars>
      </dgm:prSet>
      <dgm:spPr/>
    </dgm:pt>
    <dgm:pt modelId="{82B29FCE-03F3-4B45-BE5B-D30D862B6C3B}" type="pres">
      <dgm:prSet presAssocID="{D87FAD43-30E9-4D72-B665-A463484B576F}" presName="parentLin" presStyleCnt="0"/>
      <dgm:spPr/>
    </dgm:pt>
    <dgm:pt modelId="{4A0F7188-1E53-463E-80A5-C5184F1616E6}" type="pres">
      <dgm:prSet presAssocID="{D87FAD43-30E9-4D72-B665-A463484B576F}" presName="parentLeftMargin" presStyleLbl="node1" presStyleIdx="0" presStyleCnt="5"/>
      <dgm:spPr/>
    </dgm:pt>
    <dgm:pt modelId="{C2C16C74-4AF9-4484-B7B4-B606AF80CB7F}" type="pres">
      <dgm:prSet presAssocID="{D87FAD43-30E9-4D72-B665-A463484B576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BD314B7-7756-47A7-9879-86E4B7AD86E9}" type="pres">
      <dgm:prSet presAssocID="{D87FAD43-30E9-4D72-B665-A463484B576F}" presName="negativeSpace" presStyleCnt="0"/>
      <dgm:spPr/>
    </dgm:pt>
    <dgm:pt modelId="{FB2DA538-6B05-4F9A-B5DB-F175A91E656B}" type="pres">
      <dgm:prSet presAssocID="{D87FAD43-30E9-4D72-B665-A463484B576F}" presName="childText" presStyleLbl="conFgAcc1" presStyleIdx="0" presStyleCnt="5">
        <dgm:presLayoutVars>
          <dgm:bulletEnabled val="1"/>
        </dgm:presLayoutVars>
      </dgm:prSet>
      <dgm:spPr/>
    </dgm:pt>
    <dgm:pt modelId="{19A94B03-6921-43ED-A0FE-772C6E7901B5}" type="pres">
      <dgm:prSet presAssocID="{3FA7C756-8638-4868-B567-0AD53905615C}" presName="spaceBetweenRectangles" presStyleCnt="0"/>
      <dgm:spPr/>
    </dgm:pt>
    <dgm:pt modelId="{66695DAC-6182-429E-9A2E-D7EDEF5D32A6}" type="pres">
      <dgm:prSet presAssocID="{BC139ED6-3B82-460E-99E1-DCD62AE87A11}" presName="parentLin" presStyleCnt="0"/>
      <dgm:spPr/>
    </dgm:pt>
    <dgm:pt modelId="{08DF35AF-BBC3-4599-88C2-3BF74EAD0F70}" type="pres">
      <dgm:prSet presAssocID="{BC139ED6-3B82-460E-99E1-DCD62AE87A11}" presName="parentLeftMargin" presStyleLbl="node1" presStyleIdx="0" presStyleCnt="5"/>
      <dgm:spPr/>
    </dgm:pt>
    <dgm:pt modelId="{AAA91A0C-7644-4B50-A539-6E54E0CC4E5C}" type="pres">
      <dgm:prSet presAssocID="{BC139ED6-3B82-460E-99E1-DCD62AE87A1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318FBF4-336A-4623-8EC6-F0D7A4773AE2}" type="pres">
      <dgm:prSet presAssocID="{BC139ED6-3B82-460E-99E1-DCD62AE87A11}" presName="negativeSpace" presStyleCnt="0"/>
      <dgm:spPr/>
    </dgm:pt>
    <dgm:pt modelId="{220B5270-A05C-4BBC-BEE1-0429373792BC}" type="pres">
      <dgm:prSet presAssocID="{BC139ED6-3B82-460E-99E1-DCD62AE87A11}" presName="childText" presStyleLbl="conFgAcc1" presStyleIdx="1" presStyleCnt="5">
        <dgm:presLayoutVars>
          <dgm:bulletEnabled val="1"/>
        </dgm:presLayoutVars>
      </dgm:prSet>
      <dgm:spPr/>
    </dgm:pt>
    <dgm:pt modelId="{108B6C01-DE1D-459F-9C27-E09CE19DB206}" type="pres">
      <dgm:prSet presAssocID="{663964B7-6A2A-44CA-BE89-7EA6AC80958B}" presName="spaceBetweenRectangles" presStyleCnt="0"/>
      <dgm:spPr/>
    </dgm:pt>
    <dgm:pt modelId="{74A50966-025C-431B-B67F-8F75E409011E}" type="pres">
      <dgm:prSet presAssocID="{BDCDB11A-3364-481A-9A94-F6DD6AE8294F}" presName="parentLin" presStyleCnt="0"/>
      <dgm:spPr/>
    </dgm:pt>
    <dgm:pt modelId="{7178190E-AFB3-4702-90B2-EA12D928A67B}" type="pres">
      <dgm:prSet presAssocID="{BDCDB11A-3364-481A-9A94-F6DD6AE8294F}" presName="parentLeftMargin" presStyleLbl="node1" presStyleIdx="1" presStyleCnt="5"/>
      <dgm:spPr/>
    </dgm:pt>
    <dgm:pt modelId="{10E5575F-A819-4BA6-B154-A2665370EB25}" type="pres">
      <dgm:prSet presAssocID="{BDCDB11A-3364-481A-9A94-F6DD6AE8294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6B166B6-25EE-4FDC-BFE5-7BAA30E84711}" type="pres">
      <dgm:prSet presAssocID="{BDCDB11A-3364-481A-9A94-F6DD6AE8294F}" presName="negativeSpace" presStyleCnt="0"/>
      <dgm:spPr/>
    </dgm:pt>
    <dgm:pt modelId="{256AD341-BAD7-46A4-A52B-929EFD0A534C}" type="pres">
      <dgm:prSet presAssocID="{BDCDB11A-3364-481A-9A94-F6DD6AE8294F}" presName="childText" presStyleLbl="conFgAcc1" presStyleIdx="2" presStyleCnt="5">
        <dgm:presLayoutVars>
          <dgm:bulletEnabled val="1"/>
        </dgm:presLayoutVars>
      </dgm:prSet>
      <dgm:spPr/>
    </dgm:pt>
    <dgm:pt modelId="{4B0ABF84-6EFF-4609-973F-C5C792630CC8}" type="pres">
      <dgm:prSet presAssocID="{CC78B405-E76F-486F-8038-DEA40D5EF9D4}" presName="spaceBetweenRectangles" presStyleCnt="0"/>
      <dgm:spPr/>
    </dgm:pt>
    <dgm:pt modelId="{80BF5930-F4F9-43B9-AC80-76B3C6A87C48}" type="pres">
      <dgm:prSet presAssocID="{E730DA85-F58F-4F53-AF77-CC374AB87B3D}" presName="parentLin" presStyleCnt="0"/>
      <dgm:spPr/>
    </dgm:pt>
    <dgm:pt modelId="{D1361BD6-01F2-4B0A-A99D-15E34EE549C1}" type="pres">
      <dgm:prSet presAssocID="{E730DA85-F58F-4F53-AF77-CC374AB87B3D}" presName="parentLeftMargin" presStyleLbl="node1" presStyleIdx="2" presStyleCnt="5"/>
      <dgm:spPr/>
    </dgm:pt>
    <dgm:pt modelId="{7BC5B5EB-D63D-4952-B3D2-CE3315536FF9}" type="pres">
      <dgm:prSet presAssocID="{E730DA85-F58F-4F53-AF77-CC374AB87B3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497EC51-8491-431C-B2D3-925E93C99771}" type="pres">
      <dgm:prSet presAssocID="{E730DA85-F58F-4F53-AF77-CC374AB87B3D}" presName="negativeSpace" presStyleCnt="0"/>
      <dgm:spPr/>
    </dgm:pt>
    <dgm:pt modelId="{77DC026E-FF9B-4D17-BB7F-BE2F3F429A94}" type="pres">
      <dgm:prSet presAssocID="{E730DA85-F58F-4F53-AF77-CC374AB87B3D}" presName="childText" presStyleLbl="conFgAcc1" presStyleIdx="3" presStyleCnt="5">
        <dgm:presLayoutVars>
          <dgm:bulletEnabled val="1"/>
        </dgm:presLayoutVars>
      </dgm:prSet>
      <dgm:spPr/>
    </dgm:pt>
    <dgm:pt modelId="{DB214522-A37D-4534-9248-4119574F79C8}" type="pres">
      <dgm:prSet presAssocID="{E07D0B15-1BFB-4CDE-80DC-547CB5580DDC}" presName="spaceBetweenRectangles" presStyleCnt="0"/>
      <dgm:spPr/>
    </dgm:pt>
    <dgm:pt modelId="{283BE8EB-57C4-4BBA-AD7D-44CC1AB1B00F}" type="pres">
      <dgm:prSet presAssocID="{86F78A56-1C74-4829-8C87-5FF3FACCC721}" presName="parentLin" presStyleCnt="0"/>
      <dgm:spPr/>
    </dgm:pt>
    <dgm:pt modelId="{030F53CD-1E68-4E7F-AC49-2F55E4FC752D}" type="pres">
      <dgm:prSet presAssocID="{86F78A56-1C74-4829-8C87-5FF3FACCC721}" presName="parentLeftMargin" presStyleLbl="node1" presStyleIdx="3" presStyleCnt="5"/>
      <dgm:spPr/>
    </dgm:pt>
    <dgm:pt modelId="{631D9E14-2D76-4C2B-8D64-E7053E6C10AE}" type="pres">
      <dgm:prSet presAssocID="{86F78A56-1C74-4829-8C87-5FF3FACCC721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EC02E3B7-3E18-429A-BCE9-43281772781F}" type="pres">
      <dgm:prSet presAssocID="{86F78A56-1C74-4829-8C87-5FF3FACCC721}" presName="negativeSpace" presStyleCnt="0"/>
      <dgm:spPr/>
    </dgm:pt>
    <dgm:pt modelId="{E6811B5E-495D-4C4A-A04B-91EA32DDDBDF}" type="pres">
      <dgm:prSet presAssocID="{86F78A56-1C74-4829-8C87-5FF3FACCC721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EE5A321F-308D-4851-8D03-9CDC47FEE917}" srcId="{5B5E1169-35E1-4210-AE16-09A8AC96B303}" destId="{86F78A56-1C74-4829-8C87-5FF3FACCC721}" srcOrd="4" destOrd="0" parTransId="{110B3BB7-9A17-4931-972D-9A0FCAB32D6B}" sibTransId="{18646FB8-1641-4E72-BD17-25AC347B6948}"/>
    <dgm:cxn modelId="{C3494830-358D-4AC4-8691-6798DAFCF21D}" type="presOf" srcId="{5B5E1169-35E1-4210-AE16-09A8AC96B303}" destId="{7C19AC13-AAC7-47E9-ADCE-CFB0998E2992}" srcOrd="0" destOrd="0" presId="urn:microsoft.com/office/officeart/2005/8/layout/list1"/>
    <dgm:cxn modelId="{26FDF23F-277A-48CA-A077-3491220235C2}" type="presOf" srcId="{BDCDB11A-3364-481A-9A94-F6DD6AE8294F}" destId="{10E5575F-A819-4BA6-B154-A2665370EB25}" srcOrd="1" destOrd="0" presId="urn:microsoft.com/office/officeart/2005/8/layout/list1"/>
    <dgm:cxn modelId="{ABA8E260-4EC2-45B8-9958-2485A268D95B}" type="presOf" srcId="{E730DA85-F58F-4F53-AF77-CC374AB87B3D}" destId="{7BC5B5EB-D63D-4952-B3D2-CE3315536FF9}" srcOrd="1" destOrd="0" presId="urn:microsoft.com/office/officeart/2005/8/layout/list1"/>
    <dgm:cxn modelId="{CE99466D-461A-4341-ACEA-DE3ED4DA2BB7}" type="presOf" srcId="{86F78A56-1C74-4829-8C87-5FF3FACCC721}" destId="{631D9E14-2D76-4C2B-8D64-E7053E6C10AE}" srcOrd="1" destOrd="0" presId="urn:microsoft.com/office/officeart/2005/8/layout/list1"/>
    <dgm:cxn modelId="{780863A0-0DEC-4D03-B95D-9CF9992B905A}" srcId="{5B5E1169-35E1-4210-AE16-09A8AC96B303}" destId="{E730DA85-F58F-4F53-AF77-CC374AB87B3D}" srcOrd="3" destOrd="0" parTransId="{C52844BE-FAF7-4CBE-9DEE-8BA5EEF674AC}" sibTransId="{E07D0B15-1BFB-4CDE-80DC-547CB5580DDC}"/>
    <dgm:cxn modelId="{53C793A1-A130-4AB8-B601-DEBB0D21E880}" type="presOf" srcId="{BC139ED6-3B82-460E-99E1-DCD62AE87A11}" destId="{AAA91A0C-7644-4B50-A539-6E54E0CC4E5C}" srcOrd="1" destOrd="0" presId="urn:microsoft.com/office/officeart/2005/8/layout/list1"/>
    <dgm:cxn modelId="{B78840B7-98EE-4444-BDBC-E8B1464A0955}" type="presOf" srcId="{D87FAD43-30E9-4D72-B665-A463484B576F}" destId="{4A0F7188-1E53-463E-80A5-C5184F1616E6}" srcOrd="0" destOrd="0" presId="urn:microsoft.com/office/officeart/2005/8/layout/list1"/>
    <dgm:cxn modelId="{79FA3DB8-3118-45C6-BD78-BC3E815BA4A4}" srcId="{5B5E1169-35E1-4210-AE16-09A8AC96B303}" destId="{BDCDB11A-3364-481A-9A94-F6DD6AE8294F}" srcOrd="2" destOrd="0" parTransId="{4835878E-90C8-496C-8E07-470645321304}" sibTransId="{CC78B405-E76F-486F-8038-DEA40D5EF9D4}"/>
    <dgm:cxn modelId="{BE32CCBC-6383-4EC3-871E-D289FE009868}" type="presOf" srcId="{E730DA85-F58F-4F53-AF77-CC374AB87B3D}" destId="{D1361BD6-01F2-4B0A-A99D-15E34EE549C1}" srcOrd="0" destOrd="0" presId="urn:microsoft.com/office/officeart/2005/8/layout/list1"/>
    <dgm:cxn modelId="{DDDD48BF-F8ED-45B3-91E8-3FCD83766AD5}" srcId="{5B5E1169-35E1-4210-AE16-09A8AC96B303}" destId="{BC139ED6-3B82-460E-99E1-DCD62AE87A11}" srcOrd="1" destOrd="0" parTransId="{792EBDC9-2C2D-4682-BF51-7A68E3A11DA2}" sibTransId="{663964B7-6A2A-44CA-BE89-7EA6AC80958B}"/>
    <dgm:cxn modelId="{014F23C3-7EAB-443F-AAF8-17E50CC64A15}" type="presOf" srcId="{D87FAD43-30E9-4D72-B665-A463484B576F}" destId="{C2C16C74-4AF9-4484-B7B4-B606AF80CB7F}" srcOrd="1" destOrd="0" presId="urn:microsoft.com/office/officeart/2005/8/layout/list1"/>
    <dgm:cxn modelId="{A31968C5-3452-44E1-A1C5-4D25228A95FD}" srcId="{5B5E1169-35E1-4210-AE16-09A8AC96B303}" destId="{D87FAD43-30E9-4D72-B665-A463484B576F}" srcOrd="0" destOrd="0" parTransId="{752489D3-3293-4452-9420-300E07C5187D}" sibTransId="{3FA7C756-8638-4868-B567-0AD53905615C}"/>
    <dgm:cxn modelId="{22499BCC-D8F2-49EA-8079-85E604233573}" type="presOf" srcId="{BC139ED6-3B82-460E-99E1-DCD62AE87A11}" destId="{08DF35AF-BBC3-4599-88C2-3BF74EAD0F70}" srcOrd="0" destOrd="0" presId="urn:microsoft.com/office/officeart/2005/8/layout/list1"/>
    <dgm:cxn modelId="{3689E4D7-0B00-4B79-80FB-43298AC5C5FB}" type="presOf" srcId="{BDCDB11A-3364-481A-9A94-F6DD6AE8294F}" destId="{7178190E-AFB3-4702-90B2-EA12D928A67B}" srcOrd="0" destOrd="0" presId="urn:microsoft.com/office/officeart/2005/8/layout/list1"/>
    <dgm:cxn modelId="{0FFA86FA-D073-4934-8D41-610F7E34ECCE}" type="presOf" srcId="{86F78A56-1C74-4829-8C87-5FF3FACCC721}" destId="{030F53CD-1E68-4E7F-AC49-2F55E4FC752D}" srcOrd="0" destOrd="0" presId="urn:microsoft.com/office/officeart/2005/8/layout/list1"/>
    <dgm:cxn modelId="{243FB5A2-B117-4E79-BE43-EDB6F9EA8E1E}" type="presParOf" srcId="{7C19AC13-AAC7-47E9-ADCE-CFB0998E2992}" destId="{82B29FCE-03F3-4B45-BE5B-D30D862B6C3B}" srcOrd="0" destOrd="0" presId="urn:microsoft.com/office/officeart/2005/8/layout/list1"/>
    <dgm:cxn modelId="{ED648A4F-B330-477B-B438-A0644A4B2C70}" type="presParOf" srcId="{82B29FCE-03F3-4B45-BE5B-D30D862B6C3B}" destId="{4A0F7188-1E53-463E-80A5-C5184F1616E6}" srcOrd="0" destOrd="0" presId="urn:microsoft.com/office/officeart/2005/8/layout/list1"/>
    <dgm:cxn modelId="{6476CE51-578F-4D03-ADAB-690B7664DDF2}" type="presParOf" srcId="{82B29FCE-03F3-4B45-BE5B-D30D862B6C3B}" destId="{C2C16C74-4AF9-4484-B7B4-B606AF80CB7F}" srcOrd="1" destOrd="0" presId="urn:microsoft.com/office/officeart/2005/8/layout/list1"/>
    <dgm:cxn modelId="{A935FDA1-E2A8-43AF-8F91-35475B5682A3}" type="presParOf" srcId="{7C19AC13-AAC7-47E9-ADCE-CFB0998E2992}" destId="{DBD314B7-7756-47A7-9879-86E4B7AD86E9}" srcOrd="1" destOrd="0" presId="urn:microsoft.com/office/officeart/2005/8/layout/list1"/>
    <dgm:cxn modelId="{6A087FFA-D5C3-4B1F-A6B4-9E676BD7B768}" type="presParOf" srcId="{7C19AC13-AAC7-47E9-ADCE-CFB0998E2992}" destId="{FB2DA538-6B05-4F9A-B5DB-F175A91E656B}" srcOrd="2" destOrd="0" presId="urn:microsoft.com/office/officeart/2005/8/layout/list1"/>
    <dgm:cxn modelId="{5393F871-D1E2-46CA-AADF-A72CEFDC484C}" type="presParOf" srcId="{7C19AC13-AAC7-47E9-ADCE-CFB0998E2992}" destId="{19A94B03-6921-43ED-A0FE-772C6E7901B5}" srcOrd="3" destOrd="0" presId="urn:microsoft.com/office/officeart/2005/8/layout/list1"/>
    <dgm:cxn modelId="{7A5C3834-EEE5-4545-A289-43CE49AAAC99}" type="presParOf" srcId="{7C19AC13-AAC7-47E9-ADCE-CFB0998E2992}" destId="{66695DAC-6182-429E-9A2E-D7EDEF5D32A6}" srcOrd="4" destOrd="0" presId="urn:microsoft.com/office/officeart/2005/8/layout/list1"/>
    <dgm:cxn modelId="{08AA6761-C794-4214-9812-417EBA4A2935}" type="presParOf" srcId="{66695DAC-6182-429E-9A2E-D7EDEF5D32A6}" destId="{08DF35AF-BBC3-4599-88C2-3BF74EAD0F70}" srcOrd="0" destOrd="0" presId="urn:microsoft.com/office/officeart/2005/8/layout/list1"/>
    <dgm:cxn modelId="{9FBBCF88-0C63-41DE-BB71-81182DF898E0}" type="presParOf" srcId="{66695DAC-6182-429E-9A2E-D7EDEF5D32A6}" destId="{AAA91A0C-7644-4B50-A539-6E54E0CC4E5C}" srcOrd="1" destOrd="0" presId="urn:microsoft.com/office/officeart/2005/8/layout/list1"/>
    <dgm:cxn modelId="{02C76438-1FE9-45C8-B953-DC33997BE3BB}" type="presParOf" srcId="{7C19AC13-AAC7-47E9-ADCE-CFB0998E2992}" destId="{E318FBF4-336A-4623-8EC6-F0D7A4773AE2}" srcOrd="5" destOrd="0" presId="urn:microsoft.com/office/officeart/2005/8/layout/list1"/>
    <dgm:cxn modelId="{26427589-8B23-4434-B6DD-A4550A73B03B}" type="presParOf" srcId="{7C19AC13-AAC7-47E9-ADCE-CFB0998E2992}" destId="{220B5270-A05C-4BBC-BEE1-0429373792BC}" srcOrd="6" destOrd="0" presId="urn:microsoft.com/office/officeart/2005/8/layout/list1"/>
    <dgm:cxn modelId="{C0A5AB5E-09A2-4752-9D6D-C41CA88B5DB8}" type="presParOf" srcId="{7C19AC13-AAC7-47E9-ADCE-CFB0998E2992}" destId="{108B6C01-DE1D-459F-9C27-E09CE19DB206}" srcOrd="7" destOrd="0" presId="urn:microsoft.com/office/officeart/2005/8/layout/list1"/>
    <dgm:cxn modelId="{4ADEF4D8-6D8F-45B0-AA4C-61900EB6B8CC}" type="presParOf" srcId="{7C19AC13-AAC7-47E9-ADCE-CFB0998E2992}" destId="{74A50966-025C-431B-B67F-8F75E409011E}" srcOrd="8" destOrd="0" presId="urn:microsoft.com/office/officeart/2005/8/layout/list1"/>
    <dgm:cxn modelId="{57B30211-85ED-4CF5-A460-9A6E1C2D0E5A}" type="presParOf" srcId="{74A50966-025C-431B-B67F-8F75E409011E}" destId="{7178190E-AFB3-4702-90B2-EA12D928A67B}" srcOrd="0" destOrd="0" presId="urn:microsoft.com/office/officeart/2005/8/layout/list1"/>
    <dgm:cxn modelId="{99739041-FBF6-473A-9544-3F77DFB146BA}" type="presParOf" srcId="{74A50966-025C-431B-B67F-8F75E409011E}" destId="{10E5575F-A819-4BA6-B154-A2665370EB25}" srcOrd="1" destOrd="0" presId="urn:microsoft.com/office/officeart/2005/8/layout/list1"/>
    <dgm:cxn modelId="{B45733A0-2337-44E3-A24A-837FA705301C}" type="presParOf" srcId="{7C19AC13-AAC7-47E9-ADCE-CFB0998E2992}" destId="{96B166B6-25EE-4FDC-BFE5-7BAA30E84711}" srcOrd="9" destOrd="0" presId="urn:microsoft.com/office/officeart/2005/8/layout/list1"/>
    <dgm:cxn modelId="{DD6961D5-B1A5-4BF7-956F-99B76AC207EB}" type="presParOf" srcId="{7C19AC13-AAC7-47E9-ADCE-CFB0998E2992}" destId="{256AD341-BAD7-46A4-A52B-929EFD0A534C}" srcOrd="10" destOrd="0" presId="urn:microsoft.com/office/officeart/2005/8/layout/list1"/>
    <dgm:cxn modelId="{9254E4E7-954A-4743-8534-F19C15DC3BD1}" type="presParOf" srcId="{7C19AC13-AAC7-47E9-ADCE-CFB0998E2992}" destId="{4B0ABF84-6EFF-4609-973F-C5C792630CC8}" srcOrd="11" destOrd="0" presId="urn:microsoft.com/office/officeart/2005/8/layout/list1"/>
    <dgm:cxn modelId="{19CA3010-B97E-4184-A285-93F7C74C9FB1}" type="presParOf" srcId="{7C19AC13-AAC7-47E9-ADCE-CFB0998E2992}" destId="{80BF5930-F4F9-43B9-AC80-76B3C6A87C48}" srcOrd="12" destOrd="0" presId="urn:microsoft.com/office/officeart/2005/8/layout/list1"/>
    <dgm:cxn modelId="{435C7FF1-FE8A-4267-9757-2A88F9FDD587}" type="presParOf" srcId="{80BF5930-F4F9-43B9-AC80-76B3C6A87C48}" destId="{D1361BD6-01F2-4B0A-A99D-15E34EE549C1}" srcOrd="0" destOrd="0" presId="urn:microsoft.com/office/officeart/2005/8/layout/list1"/>
    <dgm:cxn modelId="{74FAA242-291C-4454-96FD-E9A4CB6EC8B8}" type="presParOf" srcId="{80BF5930-F4F9-43B9-AC80-76B3C6A87C48}" destId="{7BC5B5EB-D63D-4952-B3D2-CE3315536FF9}" srcOrd="1" destOrd="0" presId="urn:microsoft.com/office/officeart/2005/8/layout/list1"/>
    <dgm:cxn modelId="{8BCDC64F-4510-45B2-AEFD-D635F1439079}" type="presParOf" srcId="{7C19AC13-AAC7-47E9-ADCE-CFB0998E2992}" destId="{F497EC51-8491-431C-B2D3-925E93C99771}" srcOrd="13" destOrd="0" presId="urn:microsoft.com/office/officeart/2005/8/layout/list1"/>
    <dgm:cxn modelId="{6DA5FF73-3987-43E5-9D7B-7F9944E26CF9}" type="presParOf" srcId="{7C19AC13-AAC7-47E9-ADCE-CFB0998E2992}" destId="{77DC026E-FF9B-4D17-BB7F-BE2F3F429A94}" srcOrd="14" destOrd="0" presId="urn:microsoft.com/office/officeart/2005/8/layout/list1"/>
    <dgm:cxn modelId="{B41627D5-6C00-41C2-8CF0-1D899A15D6F1}" type="presParOf" srcId="{7C19AC13-AAC7-47E9-ADCE-CFB0998E2992}" destId="{DB214522-A37D-4534-9248-4119574F79C8}" srcOrd="15" destOrd="0" presId="urn:microsoft.com/office/officeart/2005/8/layout/list1"/>
    <dgm:cxn modelId="{986ED300-6092-44D4-98F5-4ADEC215497B}" type="presParOf" srcId="{7C19AC13-AAC7-47E9-ADCE-CFB0998E2992}" destId="{283BE8EB-57C4-4BBA-AD7D-44CC1AB1B00F}" srcOrd="16" destOrd="0" presId="urn:microsoft.com/office/officeart/2005/8/layout/list1"/>
    <dgm:cxn modelId="{7C3AA4E8-047F-4C1F-B0A7-64E65B49F2BF}" type="presParOf" srcId="{283BE8EB-57C4-4BBA-AD7D-44CC1AB1B00F}" destId="{030F53CD-1E68-4E7F-AC49-2F55E4FC752D}" srcOrd="0" destOrd="0" presId="urn:microsoft.com/office/officeart/2005/8/layout/list1"/>
    <dgm:cxn modelId="{627DC96D-7339-49CB-85BD-0A0A99B8F852}" type="presParOf" srcId="{283BE8EB-57C4-4BBA-AD7D-44CC1AB1B00F}" destId="{631D9E14-2D76-4C2B-8D64-E7053E6C10AE}" srcOrd="1" destOrd="0" presId="urn:microsoft.com/office/officeart/2005/8/layout/list1"/>
    <dgm:cxn modelId="{8A0A790E-9E5C-47C8-BF08-008084A27823}" type="presParOf" srcId="{7C19AC13-AAC7-47E9-ADCE-CFB0998E2992}" destId="{EC02E3B7-3E18-429A-BCE9-43281772781F}" srcOrd="17" destOrd="0" presId="urn:microsoft.com/office/officeart/2005/8/layout/list1"/>
    <dgm:cxn modelId="{F0486221-1588-45DB-8583-8F90BCDB77FA}" type="presParOf" srcId="{7C19AC13-AAC7-47E9-ADCE-CFB0998E2992}" destId="{E6811B5E-495D-4C4A-A04B-91EA32DDDBDF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55D445-3BED-42A2-BC3F-B4E7C23A6362}" type="doc">
      <dgm:prSet loTypeId="urn:microsoft.com/office/officeart/2005/8/layout/process5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1E1C81-DF14-493F-9398-3B474DE64CC3}">
      <dgm:prSet phldrT="[Текст]" custT="1"/>
      <dgm:spPr/>
      <dgm:t>
        <a:bodyPr/>
        <a:lstStyle/>
        <a:p>
          <a:r>
            <a:rPr lang="ru-RU" sz="1400" dirty="0"/>
            <a:t>1890.  Год основания журнала. Издатель и главный редактор - Матвей </a:t>
          </a:r>
          <a:r>
            <a:rPr lang="ru-RU" sz="1400" dirty="0" err="1"/>
            <a:t>Никанорович</a:t>
          </a:r>
          <a:r>
            <a:rPr lang="ru-RU" sz="1400" dirty="0"/>
            <a:t> Глубоковский</a:t>
          </a:r>
          <a:br>
            <a:rPr lang="ru-RU" sz="1400" dirty="0"/>
          </a:br>
          <a:r>
            <a:rPr lang="ru-RU" sz="1400" dirty="0"/>
            <a:t>(1857—1903). </a:t>
          </a:r>
        </a:p>
      </dgm:t>
    </dgm:pt>
    <dgm:pt modelId="{07A147D7-0FA9-474A-BBA2-EE233AAFDDFA}" type="parTrans" cxnId="{184FA49B-A529-484D-9C29-1E0B149902D9}">
      <dgm:prSet/>
      <dgm:spPr/>
      <dgm:t>
        <a:bodyPr/>
        <a:lstStyle/>
        <a:p>
          <a:endParaRPr lang="ru-RU"/>
        </a:p>
      </dgm:t>
    </dgm:pt>
    <dgm:pt modelId="{6433C3E4-DDD8-4971-BB2C-7C2065D68EFA}" type="sibTrans" cxnId="{184FA49B-A529-484D-9C29-1E0B149902D9}">
      <dgm:prSet/>
      <dgm:spPr/>
      <dgm:t>
        <a:bodyPr/>
        <a:lstStyle/>
        <a:p>
          <a:endParaRPr lang="ru-RU"/>
        </a:p>
      </dgm:t>
    </dgm:pt>
    <dgm:pt modelId="{49BC41DF-665B-4542-BF32-1AB357C4E021}">
      <dgm:prSet phldrT="[Текст]" custT="1"/>
      <dgm:spPr/>
      <dgm:t>
        <a:bodyPr/>
        <a:lstStyle/>
        <a:p>
          <a:pPr>
            <a:buFont typeface="Wingdings" pitchFamily="2" charset="2"/>
            <a:buChar char="Ø"/>
          </a:pPr>
          <a:r>
            <a:rPr lang="ru-RU" sz="1400" dirty="0"/>
            <a:t>1900. Выпуск журнала прекращен из-за тяжёлой болезни Глубоковского.</a:t>
          </a:r>
        </a:p>
      </dgm:t>
    </dgm:pt>
    <dgm:pt modelId="{9FDE0B0C-A91A-47CD-8E28-54114399485F}" type="parTrans" cxnId="{DA4A27BA-B541-4EC0-B4DA-13399B7948BD}">
      <dgm:prSet/>
      <dgm:spPr/>
      <dgm:t>
        <a:bodyPr/>
        <a:lstStyle/>
        <a:p>
          <a:endParaRPr lang="ru-RU"/>
        </a:p>
      </dgm:t>
    </dgm:pt>
    <dgm:pt modelId="{45BF8609-254A-483D-9AA7-7027426E7D01}" type="sibTrans" cxnId="{DA4A27BA-B541-4EC0-B4DA-13399B7948BD}">
      <dgm:prSet/>
      <dgm:spPr/>
      <dgm:t>
        <a:bodyPr/>
        <a:lstStyle/>
        <a:p>
          <a:endParaRPr lang="ru-RU"/>
        </a:p>
      </dgm:t>
    </dgm:pt>
    <dgm:pt modelId="{79753EEC-7287-42BD-A6FE-4BCB002C5433}">
      <dgm:prSet phldrT="[Текст]" custT="1"/>
      <dgm:spPr/>
      <dgm:t>
        <a:bodyPr/>
        <a:lstStyle/>
        <a:p>
          <a:pPr>
            <a:buFont typeface="Wingdings" pitchFamily="2" charset="2"/>
            <a:buChar char="Ø"/>
          </a:pPr>
          <a:r>
            <a:rPr lang="ru-RU" sz="1400" dirty="0"/>
            <a:t>1904—1906. Журнал издается в Санкт-Петербурге, главный редактор - агроном Ф. С. Груздев. </a:t>
          </a:r>
        </a:p>
      </dgm:t>
    </dgm:pt>
    <dgm:pt modelId="{8E11BCFB-1ADD-4F27-A7E2-7F7BF038707E}" type="parTrans" cxnId="{8797C7DC-3B37-4E02-A958-631A258487A6}">
      <dgm:prSet/>
      <dgm:spPr/>
      <dgm:t>
        <a:bodyPr/>
        <a:lstStyle/>
        <a:p>
          <a:endParaRPr lang="ru-RU"/>
        </a:p>
      </dgm:t>
    </dgm:pt>
    <dgm:pt modelId="{44DEF311-2083-43CA-A877-01426C6CA446}" type="sibTrans" cxnId="{8797C7DC-3B37-4E02-A958-631A258487A6}">
      <dgm:prSet/>
      <dgm:spPr/>
      <dgm:t>
        <a:bodyPr/>
        <a:lstStyle/>
        <a:p>
          <a:endParaRPr lang="ru-RU"/>
        </a:p>
      </dgm:t>
    </dgm:pt>
    <dgm:pt modelId="{F8193E46-D174-4E0C-8BB0-F0D06EA3DB79}">
      <dgm:prSet phldrT="[Текст]" custT="1"/>
      <dgm:spPr/>
      <dgm:t>
        <a:bodyPr/>
        <a:lstStyle/>
        <a:p>
          <a:pPr>
            <a:buFont typeface="Wingdings" pitchFamily="2" charset="2"/>
            <a:buChar char="Ø"/>
          </a:pPr>
          <a:r>
            <a:rPr lang="ru-RU" sz="1400" dirty="0"/>
            <a:t>1934. Издание журнала возобновлено в Объединенном научно-техническом издательстве.</a:t>
          </a:r>
          <a:br>
            <a:rPr lang="ru-RU" sz="1400" dirty="0"/>
          </a:br>
          <a:r>
            <a:rPr lang="ru-RU" sz="1400" dirty="0"/>
            <a:t>Главный редактор Николай Леонидович Мещеряков</a:t>
          </a:r>
          <a:br>
            <a:rPr lang="ru-RU" sz="1400" dirty="0"/>
          </a:br>
          <a:r>
            <a:rPr lang="ru-RU" sz="1400" dirty="0"/>
            <a:t>(1865—1942)</a:t>
          </a:r>
        </a:p>
      </dgm:t>
    </dgm:pt>
    <dgm:pt modelId="{9FC00F29-2572-4220-8B69-EE5938F73450}" type="parTrans" cxnId="{5B7A59F1-7BA6-478B-B698-D408AEAFF854}">
      <dgm:prSet/>
      <dgm:spPr/>
      <dgm:t>
        <a:bodyPr/>
        <a:lstStyle/>
        <a:p>
          <a:endParaRPr lang="ru-RU"/>
        </a:p>
      </dgm:t>
    </dgm:pt>
    <dgm:pt modelId="{AAB60638-0434-497B-8B4F-C7B45C95D56E}" type="sibTrans" cxnId="{5B7A59F1-7BA6-478B-B698-D408AEAFF854}">
      <dgm:prSet/>
      <dgm:spPr/>
      <dgm:t>
        <a:bodyPr/>
        <a:lstStyle/>
        <a:p>
          <a:endParaRPr lang="ru-RU"/>
        </a:p>
      </dgm:t>
    </dgm:pt>
    <dgm:pt modelId="{ECC9F2D4-96B3-4B2C-B80E-8773D10E38AF}">
      <dgm:prSet custT="1"/>
      <dgm:spPr/>
      <dgm:t>
        <a:bodyPr/>
        <a:lstStyle/>
        <a:p>
          <a:r>
            <a:rPr lang="ru-RU" sz="1400" dirty="0"/>
            <a:t>1948.  Журнал передан Всесоюзному обществу «Знание».</a:t>
          </a:r>
        </a:p>
      </dgm:t>
    </dgm:pt>
    <dgm:pt modelId="{B817E4C5-7411-4B42-A8F4-B265FAA118EE}" type="parTrans" cxnId="{2FCE45E1-F1F5-4B53-9E03-8090C6B00BA3}">
      <dgm:prSet/>
      <dgm:spPr/>
      <dgm:t>
        <a:bodyPr/>
        <a:lstStyle/>
        <a:p>
          <a:endParaRPr lang="ru-RU"/>
        </a:p>
      </dgm:t>
    </dgm:pt>
    <dgm:pt modelId="{066E50F3-96DE-4A0F-A81F-697B53A48339}" type="sibTrans" cxnId="{2FCE45E1-F1F5-4B53-9E03-8090C6B00BA3}">
      <dgm:prSet/>
      <dgm:spPr/>
      <dgm:t>
        <a:bodyPr/>
        <a:lstStyle/>
        <a:p>
          <a:endParaRPr lang="ru-RU"/>
        </a:p>
      </dgm:t>
    </dgm:pt>
    <dgm:pt modelId="{1C3DF925-5A05-48F5-B920-286EAB462026}">
      <dgm:prSet custT="1"/>
      <dgm:spPr/>
      <dgm:t>
        <a:bodyPr/>
        <a:lstStyle/>
        <a:p>
          <a:r>
            <a:rPr lang="ru-RU" sz="1400" dirty="0"/>
            <a:t>1961. Главным редактором назначен Виктор Николаевич Болховитинов</a:t>
          </a:r>
          <a:br>
            <a:rPr lang="ru-RU" sz="1400" dirty="0"/>
          </a:br>
          <a:r>
            <a:rPr lang="ru-RU" sz="1400" dirty="0"/>
            <a:t>(1912—1980).  </a:t>
          </a:r>
        </a:p>
      </dgm:t>
    </dgm:pt>
    <dgm:pt modelId="{7F299B28-34F1-438D-8591-032838C9AA13}" type="parTrans" cxnId="{083F3060-87F2-4C62-9CE9-7FB7F163B9E2}">
      <dgm:prSet/>
      <dgm:spPr/>
      <dgm:t>
        <a:bodyPr/>
        <a:lstStyle/>
        <a:p>
          <a:endParaRPr lang="ru-RU"/>
        </a:p>
      </dgm:t>
    </dgm:pt>
    <dgm:pt modelId="{053B4BBF-D3F7-4562-8687-B818B236305E}" type="sibTrans" cxnId="{083F3060-87F2-4C62-9CE9-7FB7F163B9E2}">
      <dgm:prSet/>
      <dgm:spPr/>
      <dgm:t>
        <a:bodyPr/>
        <a:lstStyle/>
        <a:p>
          <a:endParaRPr lang="ru-RU"/>
        </a:p>
      </dgm:t>
    </dgm:pt>
    <dgm:pt modelId="{975C6F0C-AEE9-45F1-A71B-394F6EFED0BE}">
      <dgm:prSet custT="1"/>
      <dgm:spPr/>
      <dgm:t>
        <a:bodyPr/>
        <a:lstStyle/>
        <a:p>
          <a:r>
            <a:rPr lang="ru-RU" sz="1400"/>
            <a:t>1984. Журнал награжден орденом Трудового Красного Знамени.</a:t>
          </a:r>
          <a:endParaRPr lang="ru-RU" sz="1400" dirty="0"/>
        </a:p>
      </dgm:t>
    </dgm:pt>
    <dgm:pt modelId="{5843E5CC-97C1-4B44-942F-53BB7CD9A78C}" type="parTrans" cxnId="{016B8260-FA6A-40C9-AC3E-06AE689150A2}">
      <dgm:prSet/>
      <dgm:spPr/>
      <dgm:t>
        <a:bodyPr/>
        <a:lstStyle/>
        <a:p>
          <a:endParaRPr lang="ru-RU"/>
        </a:p>
      </dgm:t>
    </dgm:pt>
    <dgm:pt modelId="{2C6C19A3-2DEA-4C55-A70B-97E251EBD441}" type="sibTrans" cxnId="{016B8260-FA6A-40C9-AC3E-06AE689150A2}">
      <dgm:prSet/>
      <dgm:spPr/>
      <dgm:t>
        <a:bodyPr/>
        <a:lstStyle/>
        <a:p>
          <a:endParaRPr lang="ru-RU"/>
        </a:p>
      </dgm:t>
    </dgm:pt>
    <dgm:pt modelId="{A3182A26-4208-4982-AFC1-99EDD7CB32CA}">
      <dgm:prSet custT="1"/>
      <dgm:spPr/>
      <dgm:t>
        <a:bodyPr/>
        <a:lstStyle/>
        <a:p>
          <a:r>
            <a:rPr lang="ru-RU" sz="1400"/>
            <a:t>1990 — учредителями журнала стали трудовой коллектив редакции и издательство «Правда».</a:t>
          </a:r>
          <a:endParaRPr lang="ru-RU" sz="1400" dirty="0"/>
        </a:p>
      </dgm:t>
    </dgm:pt>
    <dgm:pt modelId="{7DCF98E7-BC77-4A00-9890-618E366DE749}" type="parTrans" cxnId="{012835DD-09CE-45DB-9BF9-22E2810F1446}">
      <dgm:prSet/>
      <dgm:spPr/>
      <dgm:t>
        <a:bodyPr/>
        <a:lstStyle/>
        <a:p>
          <a:endParaRPr lang="ru-RU"/>
        </a:p>
      </dgm:t>
    </dgm:pt>
    <dgm:pt modelId="{B47892F3-0395-4796-832D-23925E0EB973}" type="sibTrans" cxnId="{012835DD-09CE-45DB-9BF9-22E2810F1446}">
      <dgm:prSet/>
      <dgm:spPr/>
      <dgm:t>
        <a:bodyPr/>
        <a:lstStyle/>
        <a:p>
          <a:endParaRPr lang="ru-RU"/>
        </a:p>
      </dgm:t>
    </dgm:pt>
    <dgm:pt modelId="{BFBA9BA0-E44D-49D3-89F2-DDD64E928D96}">
      <dgm:prSet custT="1"/>
      <dgm:spPr/>
      <dgm:t>
        <a:bodyPr/>
        <a:lstStyle/>
        <a:p>
          <a:r>
            <a:rPr lang="ru-RU" sz="1400" dirty="0"/>
            <a:t>1998. Издателем журнала становится Автономная некоммерческая организация  «Редакция журнала «Наука и жизнь».</a:t>
          </a:r>
        </a:p>
      </dgm:t>
    </dgm:pt>
    <dgm:pt modelId="{340AD650-A16E-4089-AA0B-E386CD91700C}" type="parTrans" cxnId="{B0883223-DC53-440C-9B08-DD577930EAF5}">
      <dgm:prSet/>
      <dgm:spPr/>
      <dgm:t>
        <a:bodyPr/>
        <a:lstStyle/>
        <a:p>
          <a:endParaRPr lang="ru-RU"/>
        </a:p>
      </dgm:t>
    </dgm:pt>
    <dgm:pt modelId="{4807FDC7-5E0B-4B9F-A08D-E07DDC41EC23}" type="sibTrans" cxnId="{B0883223-DC53-440C-9B08-DD577930EAF5}">
      <dgm:prSet/>
      <dgm:spPr/>
      <dgm:t>
        <a:bodyPr/>
        <a:lstStyle/>
        <a:p>
          <a:endParaRPr lang="ru-RU"/>
        </a:p>
      </dgm:t>
    </dgm:pt>
    <dgm:pt modelId="{0E0F2042-761F-408B-A184-1F1EEAF8F3E4}">
      <dgm:prSet custT="1"/>
      <dgm:spPr/>
      <dgm:t>
        <a:bodyPr/>
        <a:lstStyle/>
        <a:p>
          <a:r>
            <a:rPr lang="ru-RU" sz="1400" dirty="0"/>
            <a:t>2008. Главным редактором избрана Елена  Леонидовна Лозовская.</a:t>
          </a:r>
        </a:p>
      </dgm:t>
    </dgm:pt>
    <dgm:pt modelId="{33EB38CA-DF4E-4411-B0BB-EC4BD34303C7}" type="parTrans" cxnId="{9DC20684-1068-4FCB-8A8B-EBF323B2CFF6}">
      <dgm:prSet/>
      <dgm:spPr/>
      <dgm:t>
        <a:bodyPr/>
        <a:lstStyle/>
        <a:p>
          <a:endParaRPr lang="ru-RU"/>
        </a:p>
      </dgm:t>
    </dgm:pt>
    <dgm:pt modelId="{1D56E767-F778-4613-BB1D-0DC54F49478E}" type="sibTrans" cxnId="{9DC20684-1068-4FCB-8A8B-EBF323B2CFF6}">
      <dgm:prSet/>
      <dgm:spPr/>
      <dgm:t>
        <a:bodyPr/>
        <a:lstStyle/>
        <a:p>
          <a:endParaRPr lang="ru-RU"/>
        </a:p>
      </dgm:t>
    </dgm:pt>
    <dgm:pt modelId="{DE21E71B-5A35-4013-A62E-C6AE1E14246E}">
      <dgm:prSet custT="1"/>
      <dgm:spPr/>
      <dgm:t>
        <a:bodyPr/>
        <a:lstStyle/>
        <a:p>
          <a:r>
            <a:rPr lang="ru-RU" sz="1400" dirty="0"/>
            <a:t>1980. Главным редактором становится Игорь Константинович Лаговский</a:t>
          </a:r>
          <a:br>
            <a:rPr lang="ru-RU" sz="1400" dirty="0"/>
          </a:br>
          <a:r>
            <a:rPr lang="ru-RU" sz="1400" dirty="0"/>
            <a:t> (1922 — 2013).</a:t>
          </a:r>
        </a:p>
      </dgm:t>
    </dgm:pt>
    <dgm:pt modelId="{86CBFA10-476C-4810-8628-60CBD45AB245}" type="parTrans" cxnId="{01198089-D0B7-4F60-BCEA-60BC07520C41}">
      <dgm:prSet/>
      <dgm:spPr/>
      <dgm:t>
        <a:bodyPr/>
        <a:lstStyle/>
        <a:p>
          <a:endParaRPr lang="ru-RU"/>
        </a:p>
      </dgm:t>
    </dgm:pt>
    <dgm:pt modelId="{AEE4389E-B71F-4D9C-8A00-6F44189B2BFC}" type="sibTrans" cxnId="{01198089-D0B7-4F60-BCEA-60BC07520C41}">
      <dgm:prSet/>
      <dgm:spPr/>
      <dgm:t>
        <a:bodyPr/>
        <a:lstStyle/>
        <a:p>
          <a:endParaRPr lang="ru-RU"/>
        </a:p>
      </dgm:t>
    </dgm:pt>
    <dgm:pt modelId="{75BC9F14-1B1C-426F-950F-2AC336E11F4E}" type="pres">
      <dgm:prSet presAssocID="{D955D445-3BED-42A2-BC3F-B4E7C23A6362}" presName="diagram" presStyleCnt="0">
        <dgm:presLayoutVars>
          <dgm:dir/>
          <dgm:resizeHandles val="exact"/>
        </dgm:presLayoutVars>
      </dgm:prSet>
      <dgm:spPr/>
    </dgm:pt>
    <dgm:pt modelId="{AEE73F5F-042C-4899-93D1-4EB909006713}" type="pres">
      <dgm:prSet presAssocID="{8B1E1C81-DF14-493F-9398-3B474DE64CC3}" presName="node" presStyleLbl="node1" presStyleIdx="0" presStyleCnt="11">
        <dgm:presLayoutVars>
          <dgm:bulletEnabled val="1"/>
        </dgm:presLayoutVars>
      </dgm:prSet>
      <dgm:spPr/>
    </dgm:pt>
    <dgm:pt modelId="{70ABE0F5-AF0B-4E10-B301-79D2CC104F82}" type="pres">
      <dgm:prSet presAssocID="{6433C3E4-DDD8-4971-BB2C-7C2065D68EFA}" presName="sibTrans" presStyleLbl="sibTrans2D1" presStyleIdx="0" presStyleCnt="10"/>
      <dgm:spPr/>
    </dgm:pt>
    <dgm:pt modelId="{820A9A61-B9BB-4586-9360-F680B00F189A}" type="pres">
      <dgm:prSet presAssocID="{6433C3E4-DDD8-4971-BB2C-7C2065D68EFA}" presName="connectorText" presStyleLbl="sibTrans2D1" presStyleIdx="0" presStyleCnt="10"/>
      <dgm:spPr/>
    </dgm:pt>
    <dgm:pt modelId="{75C9B19C-F0F5-4CDA-A842-2918CA0DDF04}" type="pres">
      <dgm:prSet presAssocID="{49BC41DF-665B-4542-BF32-1AB357C4E021}" presName="node" presStyleLbl="node1" presStyleIdx="1" presStyleCnt="11">
        <dgm:presLayoutVars>
          <dgm:bulletEnabled val="1"/>
        </dgm:presLayoutVars>
      </dgm:prSet>
      <dgm:spPr/>
    </dgm:pt>
    <dgm:pt modelId="{A0E62B8A-F6FD-4BC5-A332-EDABCBBFC9C6}" type="pres">
      <dgm:prSet presAssocID="{45BF8609-254A-483D-9AA7-7027426E7D01}" presName="sibTrans" presStyleLbl="sibTrans2D1" presStyleIdx="1" presStyleCnt="10"/>
      <dgm:spPr/>
    </dgm:pt>
    <dgm:pt modelId="{F8EA582C-F898-4AF9-B99E-5D29C9923788}" type="pres">
      <dgm:prSet presAssocID="{45BF8609-254A-483D-9AA7-7027426E7D01}" presName="connectorText" presStyleLbl="sibTrans2D1" presStyleIdx="1" presStyleCnt="10"/>
      <dgm:spPr/>
    </dgm:pt>
    <dgm:pt modelId="{4DCE31BF-C617-4270-890B-070868A9C88C}" type="pres">
      <dgm:prSet presAssocID="{79753EEC-7287-42BD-A6FE-4BCB002C5433}" presName="node" presStyleLbl="node1" presStyleIdx="2" presStyleCnt="11">
        <dgm:presLayoutVars>
          <dgm:bulletEnabled val="1"/>
        </dgm:presLayoutVars>
      </dgm:prSet>
      <dgm:spPr/>
    </dgm:pt>
    <dgm:pt modelId="{D91A1219-1FCA-44E1-B53F-261FE3BE8C55}" type="pres">
      <dgm:prSet presAssocID="{44DEF311-2083-43CA-A877-01426C6CA446}" presName="sibTrans" presStyleLbl="sibTrans2D1" presStyleIdx="2" presStyleCnt="10"/>
      <dgm:spPr/>
    </dgm:pt>
    <dgm:pt modelId="{B33D92D8-2C87-4F10-99FC-8EFF1ACE23D6}" type="pres">
      <dgm:prSet presAssocID="{44DEF311-2083-43CA-A877-01426C6CA446}" presName="connectorText" presStyleLbl="sibTrans2D1" presStyleIdx="2" presStyleCnt="10"/>
      <dgm:spPr/>
    </dgm:pt>
    <dgm:pt modelId="{633F7D01-B443-46C2-986B-EC8D24BF5886}" type="pres">
      <dgm:prSet presAssocID="{F8193E46-D174-4E0C-8BB0-F0D06EA3DB79}" presName="node" presStyleLbl="node1" presStyleIdx="3" presStyleCnt="11" custScaleX="147728">
        <dgm:presLayoutVars>
          <dgm:bulletEnabled val="1"/>
        </dgm:presLayoutVars>
      </dgm:prSet>
      <dgm:spPr/>
    </dgm:pt>
    <dgm:pt modelId="{792DB4B7-9F76-43E7-8A4A-8FE9A87631C9}" type="pres">
      <dgm:prSet presAssocID="{AAB60638-0434-497B-8B4F-C7B45C95D56E}" presName="sibTrans" presStyleLbl="sibTrans2D1" presStyleIdx="3" presStyleCnt="10"/>
      <dgm:spPr/>
    </dgm:pt>
    <dgm:pt modelId="{4FA56CB5-7BC3-4873-8DE5-9207DCC416A5}" type="pres">
      <dgm:prSet presAssocID="{AAB60638-0434-497B-8B4F-C7B45C95D56E}" presName="connectorText" presStyleLbl="sibTrans2D1" presStyleIdx="3" presStyleCnt="10"/>
      <dgm:spPr/>
    </dgm:pt>
    <dgm:pt modelId="{C764B4ED-A1DB-4ED1-BFA5-E5B3C2C36054}" type="pres">
      <dgm:prSet presAssocID="{ECC9F2D4-96B3-4B2C-B80E-8773D10E38AF}" presName="node" presStyleLbl="node1" presStyleIdx="4" presStyleCnt="11">
        <dgm:presLayoutVars>
          <dgm:bulletEnabled val="1"/>
        </dgm:presLayoutVars>
      </dgm:prSet>
      <dgm:spPr/>
    </dgm:pt>
    <dgm:pt modelId="{D28A632D-FA8F-4E7F-A055-1F3910EDE14E}" type="pres">
      <dgm:prSet presAssocID="{066E50F3-96DE-4A0F-A81F-697B53A48339}" presName="sibTrans" presStyleLbl="sibTrans2D1" presStyleIdx="4" presStyleCnt="10"/>
      <dgm:spPr/>
    </dgm:pt>
    <dgm:pt modelId="{7DEC56C7-BE7F-45BD-8CE7-ABF8B2C26F51}" type="pres">
      <dgm:prSet presAssocID="{066E50F3-96DE-4A0F-A81F-697B53A48339}" presName="connectorText" presStyleLbl="sibTrans2D1" presStyleIdx="4" presStyleCnt="10"/>
      <dgm:spPr/>
    </dgm:pt>
    <dgm:pt modelId="{0E27FD10-189A-499E-B2E8-8A8E68B34CA7}" type="pres">
      <dgm:prSet presAssocID="{1C3DF925-5A05-48F5-B920-286EAB462026}" presName="node" presStyleLbl="node1" presStyleIdx="5" presStyleCnt="11">
        <dgm:presLayoutVars>
          <dgm:bulletEnabled val="1"/>
        </dgm:presLayoutVars>
      </dgm:prSet>
      <dgm:spPr/>
    </dgm:pt>
    <dgm:pt modelId="{A4AAE49F-7E1D-43D1-A424-0F97CADEECB8}" type="pres">
      <dgm:prSet presAssocID="{053B4BBF-D3F7-4562-8687-B818B236305E}" presName="sibTrans" presStyleLbl="sibTrans2D1" presStyleIdx="5" presStyleCnt="10"/>
      <dgm:spPr/>
    </dgm:pt>
    <dgm:pt modelId="{5AC5DD9E-7692-4CA1-814E-41A0FE0AFABB}" type="pres">
      <dgm:prSet presAssocID="{053B4BBF-D3F7-4562-8687-B818B236305E}" presName="connectorText" presStyleLbl="sibTrans2D1" presStyleIdx="5" presStyleCnt="10"/>
      <dgm:spPr/>
    </dgm:pt>
    <dgm:pt modelId="{C1FDC221-A387-45FD-B5F2-EA38839E2E83}" type="pres">
      <dgm:prSet presAssocID="{DE21E71B-5A35-4013-A62E-C6AE1E14246E}" presName="node" presStyleLbl="node1" presStyleIdx="6" presStyleCnt="11">
        <dgm:presLayoutVars>
          <dgm:bulletEnabled val="1"/>
        </dgm:presLayoutVars>
      </dgm:prSet>
      <dgm:spPr/>
    </dgm:pt>
    <dgm:pt modelId="{0D033C4C-E011-45CC-B2E2-740106BEDE32}" type="pres">
      <dgm:prSet presAssocID="{AEE4389E-B71F-4D9C-8A00-6F44189B2BFC}" presName="sibTrans" presStyleLbl="sibTrans2D1" presStyleIdx="6" presStyleCnt="10"/>
      <dgm:spPr/>
    </dgm:pt>
    <dgm:pt modelId="{3EC21B3B-8F0E-44D8-8DAF-C0EB01404DC2}" type="pres">
      <dgm:prSet presAssocID="{AEE4389E-B71F-4D9C-8A00-6F44189B2BFC}" presName="connectorText" presStyleLbl="sibTrans2D1" presStyleIdx="6" presStyleCnt="10"/>
      <dgm:spPr/>
    </dgm:pt>
    <dgm:pt modelId="{39ABE505-6FCF-46B4-9872-9218D2A6FD55}" type="pres">
      <dgm:prSet presAssocID="{975C6F0C-AEE9-45F1-A71B-394F6EFED0BE}" presName="node" presStyleLbl="node1" presStyleIdx="7" presStyleCnt="11">
        <dgm:presLayoutVars>
          <dgm:bulletEnabled val="1"/>
        </dgm:presLayoutVars>
      </dgm:prSet>
      <dgm:spPr/>
    </dgm:pt>
    <dgm:pt modelId="{CECBFFDD-2DF3-4FA8-98AB-62E14088ADFC}" type="pres">
      <dgm:prSet presAssocID="{2C6C19A3-2DEA-4C55-A70B-97E251EBD441}" presName="sibTrans" presStyleLbl="sibTrans2D1" presStyleIdx="7" presStyleCnt="10"/>
      <dgm:spPr/>
    </dgm:pt>
    <dgm:pt modelId="{EAC71B27-4342-4E85-AE38-2BD41C6957B8}" type="pres">
      <dgm:prSet presAssocID="{2C6C19A3-2DEA-4C55-A70B-97E251EBD441}" presName="connectorText" presStyleLbl="sibTrans2D1" presStyleIdx="7" presStyleCnt="10"/>
      <dgm:spPr/>
    </dgm:pt>
    <dgm:pt modelId="{189A0141-197A-48B4-920C-C1C5B8265E95}" type="pres">
      <dgm:prSet presAssocID="{A3182A26-4208-4982-AFC1-99EDD7CB32CA}" presName="node" presStyleLbl="node1" presStyleIdx="8" presStyleCnt="11">
        <dgm:presLayoutVars>
          <dgm:bulletEnabled val="1"/>
        </dgm:presLayoutVars>
      </dgm:prSet>
      <dgm:spPr/>
    </dgm:pt>
    <dgm:pt modelId="{8E6B7B90-BFD6-49AF-BF4C-EC9B280B1288}" type="pres">
      <dgm:prSet presAssocID="{B47892F3-0395-4796-832D-23925E0EB973}" presName="sibTrans" presStyleLbl="sibTrans2D1" presStyleIdx="8" presStyleCnt="10"/>
      <dgm:spPr/>
    </dgm:pt>
    <dgm:pt modelId="{6463D1B8-E86D-46EE-9DC7-C340B444CADE}" type="pres">
      <dgm:prSet presAssocID="{B47892F3-0395-4796-832D-23925E0EB973}" presName="connectorText" presStyleLbl="sibTrans2D1" presStyleIdx="8" presStyleCnt="10"/>
      <dgm:spPr/>
    </dgm:pt>
    <dgm:pt modelId="{16E696D0-05C5-4C73-AE7E-7D205E71909C}" type="pres">
      <dgm:prSet presAssocID="{BFBA9BA0-E44D-49D3-89F2-DDD64E928D96}" presName="node" presStyleLbl="node1" presStyleIdx="9" presStyleCnt="11" custScaleX="130298">
        <dgm:presLayoutVars>
          <dgm:bulletEnabled val="1"/>
        </dgm:presLayoutVars>
      </dgm:prSet>
      <dgm:spPr/>
    </dgm:pt>
    <dgm:pt modelId="{1FB90CA1-0EB3-463D-A762-8D31F8B07D93}" type="pres">
      <dgm:prSet presAssocID="{4807FDC7-5E0B-4B9F-A08D-E07DDC41EC23}" presName="sibTrans" presStyleLbl="sibTrans2D1" presStyleIdx="9" presStyleCnt="10"/>
      <dgm:spPr/>
    </dgm:pt>
    <dgm:pt modelId="{85DE0FCF-06DB-4A82-87F6-C343D08BAC55}" type="pres">
      <dgm:prSet presAssocID="{4807FDC7-5E0B-4B9F-A08D-E07DDC41EC23}" presName="connectorText" presStyleLbl="sibTrans2D1" presStyleIdx="9" presStyleCnt="10"/>
      <dgm:spPr/>
    </dgm:pt>
    <dgm:pt modelId="{B513475A-9E62-40BB-9E10-57C5998A4F43}" type="pres">
      <dgm:prSet presAssocID="{0E0F2042-761F-408B-A184-1F1EEAF8F3E4}" presName="node" presStyleLbl="node1" presStyleIdx="10" presStyleCnt="11">
        <dgm:presLayoutVars>
          <dgm:bulletEnabled val="1"/>
        </dgm:presLayoutVars>
      </dgm:prSet>
      <dgm:spPr/>
    </dgm:pt>
  </dgm:ptLst>
  <dgm:cxnLst>
    <dgm:cxn modelId="{A612A314-5521-4E83-8065-4C86C711AB04}" type="presOf" srcId="{ECC9F2D4-96B3-4B2C-B80E-8773D10E38AF}" destId="{C764B4ED-A1DB-4ED1-BFA5-E5B3C2C36054}" srcOrd="0" destOrd="0" presId="urn:microsoft.com/office/officeart/2005/8/layout/process5"/>
    <dgm:cxn modelId="{DB66851C-E47A-4A23-B459-0500A8BCB765}" type="presOf" srcId="{45BF8609-254A-483D-9AA7-7027426E7D01}" destId="{A0E62B8A-F6FD-4BC5-A332-EDABCBBFC9C6}" srcOrd="0" destOrd="0" presId="urn:microsoft.com/office/officeart/2005/8/layout/process5"/>
    <dgm:cxn modelId="{B0883223-DC53-440C-9B08-DD577930EAF5}" srcId="{D955D445-3BED-42A2-BC3F-B4E7C23A6362}" destId="{BFBA9BA0-E44D-49D3-89F2-DDD64E928D96}" srcOrd="9" destOrd="0" parTransId="{340AD650-A16E-4089-AA0B-E386CD91700C}" sibTransId="{4807FDC7-5E0B-4B9F-A08D-E07DDC41EC23}"/>
    <dgm:cxn modelId="{677A5E25-6CA2-45EA-81F7-3A747D825127}" type="presOf" srcId="{49BC41DF-665B-4542-BF32-1AB357C4E021}" destId="{75C9B19C-F0F5-4CDA-A842-2918CA0DDF04}" srcOrd="0" destOrd="0" presId="urn:microsoft.com/office/officeart/2005/8/layout/process5"/>
    <dgm:cxn modelId="{C1AF3431-7AFC-47BC-8AB5-1C6CC99596F6}" type="presOf" srcId="{066E50F3-96DE-4A0F-A81F-697B53A48339}" destId="{7DEC56C7-BE7F-45BD-8CE7-ABF8B2C26F51}" srcOrd="1" destOrd="0" presId="urn:microsoft.com/office/officeart/2005/8/layout/process5"/>
    <dgm:cxn modelId="{E9385E32-8A45-4FBA-B04E-29FF9DAA3846}" type="presOf" srcId="{2C6C19A3-2DEA-4C55-A70B-97E251EBD441}" destId="{CECBFFDD-2DF3-4FA8-98AB-62E14088ADFC}" srcOrd="0" destOrd="0" presId="urn:microsoft.com/office/officeart/2005/8/layout/process5"/>
    <dgm:cxn modelId="{52F1635D-9125-4F1F-8157-A460200E542C}" type="presOf" srcId="{4807FDC7-5E0B-4B9F-A08D-E07DDC41EC23}" destId="{1FB90CA1-0EB3-463D-A762-8D31F8B07D93}" srcOrd="0" destOrd="0" presId="urn:microsoft.com/office/officeart/2005/8/layout/process5"/>
    <dgm:cxn modelId="{083F3060-87F2-4C62-9CE9-7FB7F163B9E2}" srcId="{D955D445-3BED-42A2-BC3F-B4E7C23A6362}" destId="{1C3DF925-5A05-48F5-B920-286EAB462026}" srcOrd="5" destOrd="0" parTransId="{7F299B28-34F1-438D-8591-032838C9AA13}" sibTransId="{053B4BBF-D3F7-4562-8687-B818B236305E}"/>
    <dgm:cxn modelId="{016B8260-FA6A-40C9-AC3E-06AE689150A2}" srcId="{D955D445-3BED-42A2-BC3F-B4E7C23A6362}" destId="{975C6F0C-AEE9-45F1-A71B-394F6EFED0BE}" srcOrd="7" destOrd="0" parTransId="{5843E5CC-97C1-4B44-942F-53BB7CD9A78C}" sibTransId="{2C6C19A3-2DEA-4C55-A70B-97E251EBD441}"/>
    <dgm:cxn modelId="{72EB4A46-0F1D-4CAB-90A0-675FBC6F30D5}" type="presOf" srcId="{0E0F2042-761F-408B-A184-1F1EEAF8F3E4}" destId="{B513475A-9E62-40BB-9E10-57C5998A4F43}" srcOrd="0" destOrd="0" presId="urn:microsoft.com/office/officeart/2005/8/layout/process5"/>
    <dgm:cxn modelId="{1FC07A4A-6AFE-4CBB-B8BD-B022725A628F}" type="presOf" srcId="{4807FDC7-5E0B-4B9F-A08D-E07DDC41EC23}" destId="{85DE0FCF-06DB-4A82-87F6-C343D08BAC55}" srcOrd="1" destOrd="0" presId="urn:microsoft.com/office/officeart/2005/8/layout/process5"/>
    <dgm:cxn modelId="{BF5B446B-4E3C-4EDB-9791-4DE49F1D49CA}" type="presOf" srcId="{AEE4389E-B71F-4D9C-8A00-6F44189B2BFC}" destId="{0D033C4C-E011-45CC-B2E2-740106BEDE32}" srcOrd="0" destOrd="0" presId="urn:microsoft.com/office/officeart/2005/8/layout/process5"/>
    <dgm:cxn modelId="{106A494B-0ED3-4CAA-948E-8A70F14C91AC}" type="presOf" srcId="{1C3DF925-5A05-48F5-B920-286EAB462026}" destId="{0E27FD10-189A-499E-B2E8-8A8E68B34CA7}" srcOrd="0" destOrd="0" presId="urn:microsoft.com/office/officeart/2005/8/layout/process5"/>
    <dgm:cxn modelId="{FFBEF74B-024A-41D5-87D0-9BEF2F95A878}" type="presOf" srcId="{053B4BBF-D3F7-4562-8687-B818B236305E}" destId="{5AC5DD9E-7692-4CA1-814E-41A0FE0AFABB}" srcOrd="1" destOrd="0" presId="urn:microsoft.com/office/officeart/2005/8/layout/process5"/>
    <dgm:cxn modelId="{D4D5D674-6132-4F4D-A2A8-46F644038866}" type="presOf" srcId="{AAB60638-0434-497B-8B4F-C7B45C95D56E}" destId="{4FA56CB5-7BC3-4873-8DE5-9207DCC416A5}" srcOrd="1" destOrd="0" presId="urn:microsoft.com/office/officeart/2005/8/layout/process5"/>
    <dgm:cxn modelId="{DC61F480-B465-4089-A0EB-42E60E9C24CA}" type="presOf" srcId="{6433C3E4-DDD8-4971-BB2C-7C2065D68EFA}" destId="{820A9A61-B9BB-4586-9360-F680B00F189A}" srcOrd="1" destOrd="0" presId="urn:microsoft.com/office/officeart/2005/8/layout/process5"/>
    <dgm:cxn modelId="{9DC20684-1068-4FCB-8A8B-EBF323B2CFF6}" srcId="{D955D445-3BED-42A2-BC3F-B4E7C23A6362}" destId="{0E0F2042-761F-408B-A184-1F1EEAF8F3E4}" srcOrd="10" destOrd="0" parTransId="{33EB38CA-DF4E-4411-B0BB-EC4BD34303C7}" sibTransId="{1D56E767-F778-4613-BB1D-0DC54F49478E}"/>
    <dgm:cxn modelId="{01198089-D0B7-4F60-BCEA-60BC07520C41}" srcId="{D955D445-3BED-42A2-BC3F-B4E7C23A6362}" destId="{DE21E71B-5A35-4013-A62E-C6AE1E14246E}" srcOrd="6" destOrd="0" parTransId="{86CBFA10-476C-4810-8628-60CBD45AB245}" sibTransId="{AEE4389E-B71F-4D9C-8A00-6F44189B2BFC}"/>
    <dgm:cxn modelId="{C0A9DA8A-A592-434E-8C9F-517C75DF34EA}" type="presOf" srcId="{B47892F3-0395-4796-832D-23925E0EB973}" destId="{8E6B7B90-BFD6-49AF-BF4C-EC9B280B1288}" srcOrd="0" destOrd="0" presId="urn:microsoft.com/office/officeart/2005/8/layout/process5"/>
    <dgm:cxn modelId="{49E7388C-97CB-4FD8-B6DA-379C67A98451}" type="presOf" srcId="{BFBA9BA0-E44D-49D3-89F2-DDD64E928D96}" destId="{16E696D0-05C5-4C73-AE7E-7D205E71909C}" srcOrd="0" destOrd="0" presId="urn:microsoft.com/office/officeart/2005/8/layout/process5"/>
    <dgm:cxn modelId="{75BFE58E-5771-49F9-A53B-3B8838807F96}" type="presOf" srcId="{A3182A26-4208-4982-AFC1-99EDD7CB32CA}" destId="{189A0141-197A-48B4-920C-C1C5B8265E95}" srcOrd="0" destOrd="0" presId="urn:microsoft.com/office/officeart/2005/8/layout/process5"/>
    <dgm:cxn modelId="{184FA49B-A529-484D-9C29-1E0B149902D9}" srcId="{D955D445-3BED-42A2-BC3F-B4E7C23A6362}" destId="{8B1E1C81-DF14-493F-9398-3B474DE64CC3}" srcOrd="0" destOrd="0" parTransId="{07A147D7-0FA9-474A-BBA2-EE233AAFDDFA}" sibTransId="{6433C3E4-DDD8-4971-BB2C-7C2065D68EFA}"/>
    <dgm:cxn modelId="{A7E1F7A5-29CC-43F0-A9DA-26279B0C5929}" type="presOf" srcId="{79753EEC-7287-42BD-A6FE-4BCB002C5433}" destId="{4DCE31BF-C617-4270-890B-070868A9C88C}" srcOrd="0" destOrd="0" presId="urn:microsoft.com/office/officeart/2005/8/layout/process5"/>
    <dgm:cxn modelId="{CF692FAB-8919-4D00-BD98-A91154B1E379}" type="presOf" srcId="{45BF8609-254A-483D-9AA7-7027426E7D01}" destId="{F8EA582C-F898-4AF9-B99E-5D29C9923788}" srcOrd="1" destOrd="0" presId="urn:microsoft.com/office/officeart/2005/8/layout/process5"/>
    <dgm:cxn modelId="{3DC43CB6-C1D6-438C-98AE-7EB4DFD31A8F}" type="presOf" srcId="{053B4BBF-D3F7-4562-8687-B818B236305E}" destId="{A4AAE49F-7E1D-43D1-A424-0F97CADEECB8}" srcOrd="0" destOrd="0" presId="urn:microsoft.com/office/officeart/2005/8/layout/process5"/>
    <dgm:cxn modelId="{C1C49DB9-7D1A-424D-86C4-17B2A38C3442}" type="presOf" srcId="{44DEF311-2083-43CA-A877-01426C6CA446}" destId="{D91A1219-1FCA-44E1-B53F-261FE3BE8C55}" srcOrd="0" destOrd="0" presId="urn:microsoft.com/office/officeart/2005/8/layout/process5"/>
    <dgm:cxn modelId="{DA4A27BA-B541-4EC0-B4DA-13399B7948BD}" srcId="{D955D445-3BED-42A2-BC3F-B4E7C23A6362}" destId="{49BC41DF-665B-4542-BF32-1AB357C4E021}" srcOrd="1" destOrd="0" parTransId="{9FDE0B0C-A91A-47CD-8E28-54114399485F}" sibTransId="{45BF8609-254A-483D-9AA7-7027426E7D01}"/>
    <dgm:cxn modelId="{205FB7BE-4D37-4890-9222-EB651A65E04D}" type="presOf" srcId="{AEE4389E-B71F-4D9C-8A00-6F44189B2BFC}" destId="{3EC21B3B-8F0E-44D8-8DAF-C0EB01404DC2}" srcOrd="1" destOrd="0" presId="urn:microsoft.com/office/officeart/2005/8/layout/process5"/>
    <dgm:cxn modelId="{5DACB7BE-0D59-4155-ABB0-078F9A795889}" type="presOf" srcId="{B47892F3-0395-4796-832D-23925E0EB973}" destId="{6463D1B8-E86D-46EE-9DC7-C340B444CADE}" srcOrd="1" destOrd="0" presId="urn:microsoft.com/office/officeart/2005/8/layout/process5"/>
    <dgm:cxn modelId="{84B877C5-5500-4322-8637-4989E9A01482}" type="presOf" srcId="{975C6F0C-AEE9-45F1-A71B-394F6EFED0BE}" destId="{39ABE505-6FCF-46B4-9872-9218D2A6FD55}" srcOrd="0" destOrd="0" presId="urn:microsoft.com/office/officeart/2005/8/layout/process5"/>
    <dgm:cxn modelId="{F48B99C9-4C20-4B2E-AC15-7A5C1DCE1CB8}" type="presOf" srcId="{D955D445-3BED-42A2-BC3F-B4E7C23A6362}" destId="{75BC9F14-1B1C-426F-950F-2AC336E11F4E}" srcOrd="0" destOrd="0" presId="urn:microsoft.com/office/officeart/2005/8/layout/process5"/>
    <dgm:cxn modelId="{46EEE0CA-DCA4-4D11-AD5E-C7F9D59666AE}" type="presOf" srcId="{DE21E71B-5A35-4013-A62E-C6AE1E14246E}" destId="{C1FDC221-A387-45FD-B5F2-EA38839E2E83}" srcOrd="0" destOrd="0" presId="urn:microsoft.com/office/officeart/2005/8/layout/process5"/>
    <dgm:cxn modelId="{870472D0-101F-430A-8308-634850B8F1EC}" type="presOf" srcId="{2C6C19A3-2DEA-4C55-A70B-97E251EBD441}" destId="{EAC71B27-4342-4E85-AE38-2BD41C6957B8}" srcOrd="1" destOrd="0" presId="urn:microsoft.com/office/officeart/2005/8/layout/process5"/>
    <dgm:cxn modelId="{ED904FDC-1632-4DD6-B4A1-061EADA81087}" type="presOf" srcId="{066E50F3-96DE-4A0F-A81F-697B53A48339}" destId="{D28A632D-FA8F-4E7F-A055-1F3910EDE14E}" srcOrd="0" destOrd="0" presId="urn:microsoft.com/office/officeart/2005/8/layout/process5"/>
    <dgm:cxn modelId="{8797C7DC-3B37-4E02-A958-631A258487A6}" srcId="{D955D445-3BED-42A2-BC3F-B4E7C23A6362}" destId="{79753EEC-7287-42BD-A6FE-4BCB002C5433}" srcOrd="2" destOrd="0" parTransId="{8E11BCFB-1ADD-4F27-A7E2-7F7BF038707E}" sibTransId="{44DEF311-2083-43CA-A877-01426C6CA446}"/>
    <dgm:cxn modelId="{012835DD-09CE-45DB-9BF9-22E2810F1446}" srcId="{D955D445-3BED-42A2-BC3F-B4E7C23A6362}" destId="{A3182A26-4208-4982-AFC1-99EDD7CB32CA}" srcOrd="8" destOrd="0" parTransId="{7DCF98E7-BC77-4A00-9890-618E366DE749}" sibTransId="{B47892F3-0395-4796-832D-23925E0EB973}"/>
    <dgm:cxn modelId="{F6054ADF-A0F3-4B6F-A671-9840A34043D6}" type="presOf" srcId="{AAB60638-0434-497B-8B4F-C7B45C95D56E}" destId="{792DB4B7-9F76-43E7-8A4A-8FE9A87631C9}" srcOrd="0" destOrd="0" presId="urn:microsoft.com/office/officeart/2005/8/layout/process5"/>
    <dgm:cxn modelId="{18E42FE1-32F8-4301-9A04-3F0382EFC960}" type="presOf" srcId="{F8193E46-D174-4E0C-8BB0-F0D06EA3DB79}" destId="{633F7D01-B443-46C2-986B-EC8D24BF5886}" srcOrd="0" destOrd="0" presId="urn:microsoft.com/office/officeart/2005/8/layout/process5"/>
    <dgm:cxn modelId="{2FCE45E1-F1F5-4B53-9E03-8090C6B00BA3}" srcId="{D955D445-3BED-42A2-BC3F-B4E7C23A6362}" destId="{ECC9F2D4-96B3-4B2C-B80E-8773D10E38AF}" srcOrd="4" destOrd="0" parTransId="{B817E4C5-7411-4B42-A8F4-B265FAA118EE}" sibTransId="{066E50F3-96DE-4A0F-A81F-697B53A48339}"/>
    <dgm:cxn modelId="{792F03E4-0AE0-4ABD-BE48-3C1F61352AAB}" type="presOf" srcId="{8B1E1C81-DF14-493F-9398-3B474DE64CC3}" destId="{AEE73F5F-042C-4899-93D1-4EB909006713}" srcOrd="0" destOrd="0" presId="urn:microsoft.com/office/officeart/2005/8/layout/process5"/>
    <dgm:cxn modelId="{50397DEF-3C19-46F4-9186-77EEB4A83CF2}" type="presOf" srcId="{6433C3E4-DDD8-4971-BB2C-7C2065D68EFA}" destId="{70ABE0F5-AF0B-4E10-B301-79D2CC104F82}" srcOrd="0" destOrd="0" presId="urn:microsoft.com/office/officeart/2005/8/layout/process5"/>
    <dgm:cxn modelId="{5B7A59F1-7BA6-478B-B698-D408AEAFF854}" srcId="{D955D445-3BED-42A2-BC3F-B4E7C23A6362}" destId="{F8193E46-D174-4E0C-8BB0-F0D06EA3DB79}" srcOrd="3" destOrd="0" parTransId="{9FC00F29-2572-4220-8B69-EE5938F73450}" sibTransId="{AAB60638-0434-497B-8B4F-C7B45C95D56E}"/>
    <dgm:cxn modelId="{AE640DFE-F071-4102-A72D-55CF8ED2D284}" type="presOf" srcId="{44DEF311-2083-43CA-A877-01426C6CA446}" destId="{B33D92D8-2C87-4F10-99FC-8EFF1ACE23D6}" srcOrd="1" destOrd="0" presId="urn:microsoft.com/office/officeart/2005/8/layout/process5"/>
    <dgm:cxn modelId="{763527B5-AE73-4185-A35A-D0BB0FEA8EEA}" type="presParOf" srcId="{75BC9F14-1B1C-426F-950F-2AC336E11F4E}" destId="{AEE73F5F-042C-4899-93D1-4EB909006713}" srcOrd="0" destOrd="0" presId="urn:microsoft.com/office/officeart/2005/8/layout/process5"/>
    <dgm:cxn modelId="{AC44CF96-721B-4931-99F9-4BC5EDC5786F}" type="presParOf" srcId="{75BC9F14-1B1C-426F-950F-2AC336E11F4E}" destId="{70ABE0F5-AF0B-4E10-B301-79D2CC104F82}" srcOrd="1" destOrd="0" presId="urn:microsoft.com/office/officeart/2005/8/layout/process5"/>
    <dgm:cxn modelId="{D7269BFC-35F9-44EA-8E7C-AF2792F980AC}" type="presParOf" srcId="{70ABE0F5-AF0B-4E10-B301-79D2CC104F82}" destId="{820A9A61-B9BB-4586-9360-F680B00F189A}" srcOrd="0" destOrd="0" presId="urn:microsoft.com/office/officeart/2005/8/layout/process5"/>
    <dgm:cxn modelId="{C3B64DC5-4524-4C25-93AC-6F0D3EB5C02C}" type="presParOf" srcId="{75BC9F14-1B1C-426F-950F-2AC336E11F4E}" destId="{75C9B19C-F0F5-4CDA-A842-2918CA0DDF04}" srcOrd="2" destOrd="0" presId="urn:microsoft.com/office/officeart/2005/8/layout/process5"/>
    <dgm:cxn modelId="{031F831B-A1B5-4141-8985-F9C76F98706D}" type="presParOf" srcId="{75BC9F14-1B1C-426F-950F-2AC336E11F4E}" destId="{A0E62B8A-F6FD-4BC5-A332-EDABCBBFC9C6}" srcOrd="3" destOrd="0" presId="urn:microsoft.com/office/officeart/2005/8/layout/process5"/>
    <dgm:cxn modelId="{60F0A70A-739D-40B0-9CC5-D1026B765269}" type="presParOf" srcId="{A0E62B8A-F6FD-4BC5-A332-EDABCBBFC9C6}" destId="{F8EA582C-F898-4AF9-B99E-5D29C9923788}" srcOrd="0" destOrd="0" presId="urn:microsoft.com/office/officeart/2005/8/layout/process5"/>
    <dgm:cxn modelId="{9E579A65-365F-45F0-B4AC-36FDA9AB1421}" type="presParOf" srcId="{75BC9F14-1B1C-426F-950F-2AC336E11F4E}" destId="{4DCE31BF-C617-4270-890B-070868A9C88C}" srcOrd="4" destOrd="0" presId="urn:microsoft.com/office/officeart/2005/8/layout/process5"/>
    <dgm:cxn modelId="{8ADDACC0-4C92-4AB0-AA25-4389D63BCA62}" type="presParOf" srcId="{75BC9F14-1B1C-426F-950F-2AC336E11F4E}" destId="{D91A1219-1FCA-44E1-B53F-261FE3BE8C55}" srcOrd="5" destOrd="0" presId="urn:microsoft.com/office/officeart/2005/8/layout/process5"/>
    <dgm:cxn modelId="{9B829BB0-F178-4CCE-A0EC-D962A9B2176E}" type="presParOf" srcId="{D91A1219-1FCA-44E1-B53F-261FE3BE8C55}" destId="{B33D92D8-2C87-4F10-99FC-8EFF1ACE23D6}" srcOrd="0" destOrd="0" presId="urn:microsoft.com/office/officeart/2005/8/layout/process5"/>
    <dgm:cxn modelId="{2B227966-C22B-40DF-A0CF-BDB741583D98}" type="presParOf" srcId="{75BC9F14-1B1C-426F-950F-2AC336E11F4E}" destId="{633F7D01-B443-46C2-986B-EC8D24BF5886}" srcOrd="6" destOrd="0" presId="urn:microsoft.com/office/officeart/2005/8/layout/process5"/>
    <dgm:cxn modelId="{FDF5FAA2-1154-469D-99B8-E3264E4ED515}" type="presParOf" srcId="{75BC9F14-1B1C-426F-950F-2AC336E11F4E}" destId="{792DB4B7-9F76-43E7-8A4A-8FE9A87631C9}" srcOrd="7" destOrd="0" presId="urn:microsoft.com/office/officeart/2005/8/layout/process5"/>
    <dgm:cxn modelId="{49CF5805-882A-4AF7-AF0E-956575818A73}" type="presParOf" srcId="{792DB4B7-9F76-43E7-8A4A-8FE9A87631C9}" destId="{4FA56CB5-7BC3-4873-8DE5-9207DCC416A5}" srcOrd="0" destOrd="0" presId="urn:microsoft.com/office/officeart/2005/8/layout/process5"/>
    <dgm:cxn modelId="{4FAD3FA6-E6DE-4BF4-8CBC-6CC0776F7199}" type="presParOf" srcId="{75BC9F14-1B1C-426F-950F-2AC336E11F4E}" destId="{C764B4ED-A1DB-4ED1-BFA5-E5B3C2C36054}" srcOrd="8" destOrd="0" presId="urn:microsoft.com/office/officeart/2005/8/layout/process5"/>
    <dgm:cxn modelId="{60FCF047-E3C5-4AD9-B411-A03877C4929A}" type="presParOf" srcId="{75BC9F14-1B1C-426F-950F-2AC336E11F4E}" destId="{D28A632D-FA8F-4E7F-A055-1F3910EDE14E}" srcOrd="9" destOrd="0" presId="urn:microsoft.com/office/officeart/2005/8/layout/process5"/>
    <dgm:cxn modelId="{BD3D5942-8E0E-4EF9-ADC0-CBE55AB1D74C}" type="presParOf" srcId="{D28A632D-FA8F-4E7F-A055-1F3910EDE14E}" destId="{7DEC56C7-BE7F-45BD-8CE7-ABF8B2C26F51}" srcOrd="0" destOrd="0" presId="urn:microsoft.com/office/officeart/2005/8/layout/process5"/>
    <dgm:cxn modelId="{D08C6204-500E-4082-A1E8-DC906E7A32B9}" type="presParOf" srcId="{75BC9F14-1B1C-426F-950F-2AC336E11F4E}" destId="{0E27FD10-189A-499E-B2E8-8A8E68B34CA7}" srcOrd="10" destOrd="0" presId="urn:microsoft.com/office/officeart/2005/8/layout/process5"/>
    <dgm:cxn modelId="{583A9CDA-13EF-478E-A965-5993C529794C}" type="presParOf" srcId="{75BC9F14-1B1C-426F-950F-2AC336E11F4E}" destId="{A4AAE49F-7E1D-43D1-A424-0F97CADEECB8}" srcOrd="11" destOrd="0" presId="urn:microsoft.com/office/officeart/2005/8/layout/process5"/>
    <dgm:cxn modelId="{D3CD3253-3B65-450C-AD10-E2255FD1615D}" type="presParOf" srcId="{A4AAE49F-7E1D-43D1-A424-0F97CADEECB8}" destId="{5AC5DD9E-7692-4CA1-814E-41A0FE0AFABB}" srcOrd="0" destOrd="0" presId="urn:microsoft.com/office/officeart/2005/8/layout/process5"/>
    <dgm:cxn modelId="{2E8E61BF-AD66-422D-A0CA-99ADA34A141F}" type="presParOf" srcId="{75BC9F14-1B1C-426F-950F-2AC336E11F4E}" destId="{C1FDC221-A387-45FD-B5F2-EA38839E2E83}" srcOrd="12" destOrd="0" presId="urn:microsoft.com/office/officeart/2005/8/layout/process5"/>
    <dgm:cxn modelId="{B7F0A329-39A8-4AE0-BF20-0ABCBFF3087B}" type="presParOf" srcId="{75BC9F14-1B1C-426F-950F-2AC336E11F4E}" destId="{0D033C4C-E011-45CC-B2E2-740106BEDE32}" srcOrd="13" destOrd="0" presId="urn:microsoft.com/office/officeart/2005/8/layout/process5"/>
    <dgm:cxn modelId="{1EDE2D41-3F01-4533-A0F6-8540C2E19AC0}" type="presParOf" srcId="{0D033C4C-E011-45CC-B2E2-740106BEDE32}" destId="{3EC21B3B-8F0E-44D8-8DAF-C0EB01404DC2}" srcOrd="0" destOrd="0" presId="urn:microsoft.com/office/officeart/2005/8/layout/process5"/>
    <dgm:cxn modelId="{C30D58E7-F96E-4946-B392-AA571E71F6ED}" type="presParOf" srcId="{75BC9F14-1B1C-426F-950F-2AC336E11F4E}" destId="{39ABE505-6FCF-46B4-9872-9218D2A6FD55}" srcOrd="14" destOrd="0" presId="urn:microsoft.com/office/officeart/2005/8/layout/process5"/>
    <dgm:cxn modelId="{21493C9C-BF25-4805-8C05-7F3399664912}" type="presParOf" srcId="{75BC9F14-1B1C-426F-950F-2AC336E11F4E}" destId="{CECBFFDD-2DF3-4FA8-98AB-62E14088ADFC}" srcOrd="15" destOrd="0" presId="urn:microsoft.com/office/officeart/2005/8/layout/process5"/>
    <dgm:cxn modelId="{C43685A4-E8A0-469F-B6C0-0AF7B6403184}" type="presParOf" srcId="{CECBFFDD-2DF3-4FA8-98AB-62E14088ADFC}" destId="{EAC71B27-4342-4E85-AE38-2BD41C6957B8}" srcOrd="0" destOrd="0" presId="urn:microsoft.com/office/officeart/2005/8/layout/process5"/>
    <dgm:cxn modelId="{E7B4AF18-83A9-4EFE-859C-305C9E28A7CB}" type="presParOf" srcId="{75BC9F14-1B1C-426F-950F-2AC336E11F4E}" destId="{189A0141-197A-48B4-920C-C1C5B8265E95}" srcOrd="16" destOrd="0" presId="urn:microsoft.com/office/officeart/2005/8/layout/process5"/>
    <dgm:cxn modelId="{E0891084-6338-4139-BD4E-9DAD85E37B94}" type="presParOf" srcId="{75BC9F14-1B1C-426F-950F-2AC336E11F4E}" destId="{8E6B7B90-BFD6-49AF-BF4C-EC9B280B1288}" srcOrd="17" destOrd="0" presId="urn:microsoft.com/office/officeart/2005/8/layout/process5"/>
    <dgm:cxn modelId="{37117D6B-8322-43B0-8648-AC6AFD157C99}" type="presParOf" srcId="{8E6B7B90-BFD6-49AF-BF4C-EC9B280B1288}" destId="{6463D1B8-E86D-46EE-9DC7-C340B444CADE}" srcOrd="0" destOrd="0" presId="urn:microsoft.com/office/officeart/2005/8/layout/process5"/>
    <dgm:cxn modelId="{5E339A38-8D15-4067-9E5E-697880EFCB38}" type="presParOf" srcId="{75BC9F14-1B1C-426F-950F-2AC336E11F4E}" destId="{16E696D0-05C5-4C73-AE7E-7D205E71909C}" srcOrd="18" destOrd="0" presId="urn:microsoft.com/office/officeart/2005/8/layout/process5"/>
    <dgm:cxn modelId="{9837F869-5816-4BE2-823E-9B722AE54404}" type="presParOf" srcId="{75BC9F14-1B1C-426F-950F-2AC336E11F4E}" destId="{1FB90CA1-0EB3-463D-A762-8D31F8B07D93}" srcOrd="19" destOrd="0" presId="urn:microsoft.com/office/officeart/2005/8/layout/process5"/>
    <dgm:cxn modelId="{0A382CFC-ED6E-4F3A-9AD1-AF7ECC8663F9}" type="presParOf" srcId="{1FB90CA1-0EB3-463D-A762-8D31F8B07D93}" destId="{85DE0FCF-06DB-4A82-87F6-C343D08BAC55}" srcOrd="0" destOrd="0" presId="urn:microsoft.com/office/officeart/2005/8/layout/process5"/>
    <dgm:cxn modelId="{FB7FD0DD-44EC-4179-A373-3CEB931D2501}" type="presParOf" srcId="{75BC9F14-1B1C-426F-950F-2AC336E11F4E}" destId="{B513475A-9E62-40BB-9E10-57C5998A4F43}" srcOrd="2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2DA538-6B05-4F9A-B5DB-F175A91E656B}">
      <dsp:nvSpPr>
        <dsp:cNvPr id="0" name=""/>
        <dsp:cNvSpPr/>
      </dsp:nvSpPr>
      <dsp:spPr>
        <a:xfrm>
          <a:off x="0" y="1244133"/>
          <a:ext cx="4480767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C16C74-4AF9-4484-B7B4-B606AF80CB7F}">
      <dsp:nvSpPr>
        <dsp:cNvPr id="0" name=""/>
        <dsp:cNvSpPr/>
      </dsp:nvSpPr>
      <dsp:spPr>
        <a:xfrm>
          <a:off x="224038" y="948933"/>
          <a:ext cx="3136536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554" tIns="0" rIns="118554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2000" b="0" i="0" kern="1200" dirty="0"/>
            <a:t>Ума палата</a:t>
          </a:r>
          <a:endParaRPr lang="ru-RU" sz="2000" kern="1200" dirty="0"/>
        </a:p>
      </dsp:txBody>
      <dsp:txXfrm>
        <a:off x="252859" y="977754"/>
        <a:ext cx="3078894" cy="532758"/>
      </dsp:txXfrm>
    </dsp:sp>
    <dsp:sp modelId="{B2F6BA80-3C15-48FB-B901-21C333619111}">
      <dsp:nvSpPr>
        <dsp:cNvPr id="0" name=""/>
        <dsp:cNvSpPr/>
      </dsp:nvSpPr>
      <dsp:spPr>
        <a:xfrm>
          <a:off x="0" y="2151333"/>
          <a:ext cx="4480767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B275EA-22BB-4215-BD9B-1DF7765C7510}">
      <dsp:nvSpPr>
        <dsp:cNvPr id="0" name=""/>
        <dsp:cNvSpPr/>
      </dsp:nvSpPr>
      <dsp:spPr>
        <a:xfrm>
          <a:off x="224038" y="1856133"/>
          <a:ext cx="3136536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554" tIns="0" rIns="118554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2000" kern="1200" dirty="0"/>
            <a:t>Коротко о науке и технике</a:t>
          </a:r>
        </a:p>
      </dsp:txBody>
      <dsp:txXfrm>
        <a:off x="252859" y="1884954"/>
        <a:ext cx="3078894" cy="532758"/>
      </dsp:txXfrm>
    </dsp:sp>
    <dsp:sp modelId="{4B05012D-7CA3-4B76-8EDE-B28996FC9BC3}">
      <dsp:nvSpPr>
        <dsp:cNvPr id="0" name=""/>
        <dsp:cNvSpPr/>
      </dsp:nvSpPr>
      <dsp:spPr>
        <a:xfrm>
          <a:off x="0" y="3058533"/>
          <a:ext cx="4480767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78C894-27E9-48B6-AF63-217E97015746}">
      <dsp:nvSpPr>
        <dsp:cNvPr id="0" name=""/>
        <dsp:cNvSpPr/>
      </dsp:nvSpPr>
      <dsp:spPr>
        <a:xfrm>
          <a:off x="224038" y="2763333"/>
          <a:ext cx="3136536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554" tIns="0" rIns="118554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2000" kern="1200" dirty="0"/>
            <a:t>Дела домашние</a:t>
          </a:r>
        </a:p>
      </dsp:txBody>
      <dsp:txXfrm>
        <a:off x="252859" y="2792154"/>
        <a:ext cx="3078894" cy="532758"/>
      </dsp:txXfrm>
    </dsp:sp>
    <dsp:sp modelId="{7AF2FCD3-9272-403B-A7CE-82EF0AE63CD8}">
      <dsp:nvSpPr>
        <dsp:cNvPr id="0" name=""/>
        <dsp:cNvSpPr/>
      </dsp:nvSpPr>
      <dsp:spPr>
        <a:xfrm>
          <a:off x="0" y="3965733"/>
          <a:ext cx="4480767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F3618C-8CA3-459C-A8EA-BD88B691F19F}">
      <dsp:nvSpPr>
        <dsp:cNvPr id="0" name=""/>
        <dsp:cNvSpPr/>
      </dsp:nvSpPr>
      <dsp:spPr>
        <a:xfrm>
          <a:off x="224038" y="3670533"/>
          <a:ext cx="3136536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554" tIns="0" rIns="118554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2000" kern="1200" dirty="0"/>
            <a:t>Ваше свободное время</a:t>
          </a:r>
        </a:p>
      </dsp:txBody>
      <dsp:txXfrm>
        <a:off x="252859" y="3699354"/>
        <a:ext cx="3078894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2DA538-6B05-4F9A-B5DB-F175A91E656B}">
      <dsp:nvSpPr>
        <dsp:cNvPr id="0" name=""/>
        <dsp:cNvSpPr/>
      </dsp:nvSpPr>
      <dsp:spPr>
        <a:xfrm>
          <a:off x="0" y="886473"/>
          <a:ext cx="4480767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C16C74-4AF9-4484-B7B4-B606AF80CB7F}">
      <dsp:nvSpPr>
        <dsp:cNvPr id="0" name=""/>
        <dsp:cNvSpPr/>
      </dsp:nvSpPr>
      <dsp:spPr>
        <a:xfrm>
          <a:off x="224038" y="606033"/>
          <a:ext cx="3136536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554" tIns="0" rIns="11855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900" b="0" i="0" kern="1200" dirty="0"/>
            <a:t>Развлечения не без пользы</a:t>
          </a:r>
          <a:endParaRPr lang="ru-RU" sz="1900" kern="1200" dirty="0"/>
        </a:p>
      </dsp:txBody>
      <dsp:txXfrm>
        <a:off x="251418" y="633413"/>
        <a:ext cx="3081776" cy="506120"/>
      </dsp:txXfrm>
    </dsp:sp>
    <dsp:sp modelId="{220B5270-A05C-4BBC-BEE1-0429373792BC}">
      <dsp:nvSpPr>
        <dsp:cNvPr id="0" name=""/>
        <dsp:cNvSpPr/>
      </dsp:nvSpPr>
      <dsp:spPr>
        <a:xfrm>
          <a:off x="0" y="1748313"/>
          <a:ext cx="4480767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A91A0C-7644-4B50-A539-6E54E0CC4E5C}">
      <dsp:nvSpPr>
        <dsp:cNvPr id="0" name=""/>
        <dsp:cNvSpPr/>
      </dsp:nvSpPr>
      <dsp:spPr>
        <a:xfrm>
          <a:off x="224038" y="1467873"/>
          <a:ext cx="3136536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554" tIns="0" rIns="11855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900" b="0" i="0" kern="1200" dirty="0"/>
            <a:t>Беседы о питании</a:t>
          </a:r>
        </a:p>
      </dsp:txBody>
      <dsp:txXfrm>
        <a:off x="251418" y="1495253"/>
        <a:ext cx="3081776" cy="506120"/>
      </dsp:txXfrm>
    </dsp:sp>
    <dsp:sp modelId="{256AD341-BAD7-46A4-A52B-929EFD0A534C}">
      <dsp:nvSpPr>
        <dsp:cNvPr id="0" name=""/>
        <dsp:cNvSpPr/>
      </dsp:nvSpPr>
      <dsp:spPr>
        <a:xfrm>
          <a:off x="0" y="2610153"/>
          <a:ext cx="4480767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E5575F-A819-4BA6-B154-A2665370EB25}">
      <dsp:nvSpPr>
        <dsp:cNvPr id="0" name=""/>
        <dsp:cNvSpPr/>
      </dsp:nvSpPr>
      <dsp:spPr>
        <a:xfrm>
          <a:off x="224038" y="2329713"/>
          <a:ext cx="3136536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554" tIns="0" rIns="11855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900" b="0" i="0" kern="1200" dirty="0"/>
            <a:t>История в лицах</a:t>
          </a:r>
        </a:p>
      </dsp:txBody>
      <dsp:txXfrm>
        <a:off x="251418" y="2357093"/>
        <a:ext cx="3081776" cy="506120"/>
      </dsp:txXfrm>
    </dsp:sp>
    <dsp:sp modelId="{77DC026E-FF9B-4D17-BB7F-BE2F3F429A94}">
      <dsp:nvSpPr>
        <dsp:cNvPr id="0" name=""/>
        <dsp:cNvSpPr/>
      </dsp:nvSpPr>
      <dsp:spPr>
        <a:xfrm>
          <a:off x="0" y="3471993"/>
          <a:ext cx="4480767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C5B5EB-D63D-4952-B3D2-CE3315536FF9}">
      <dsp:nvSpPr>
        <dsp:cNvPr id="0" name=""/>
        <dsp:cNvSpPr/>
      </dsp:nvSpPr>
      <dsp:spPr>
        <a:xfrm>
          <a:off x="224038" y="3191553"/>
          <a:ext cx="3136536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554" tIns="0" rIns="11855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900" b="0" i="0" kern="1200" dirty="0"/>
            <a:t>Наука на марше</a:t>
          </a:r>
        </a:p>
      </dsp:txBody>
      <dsp:txXfrm>
        <a:off x="251418" y="3218933"/>
        <a:ext cx="3081776" cy="506120"/>
      </dsp:txXfrm>
    </dsp:sp>
    <dsp:sp modelId="{E6811B5E-495D-4C4A-A04B-91EA32DDDBDF}">
      <dsp:nvSpPr>
        <dsp:cNvPr id="0" name=""/>
        <dsp:cNvSpPr/>
      </dsp:nvSpPr>
      <dsp:spPr>
        <a:xfrm>
          <a:off x="0" y="4333833"/>
          <a:ext cx="4480767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1D9E14-2D76-4C2B-8D64-E7053E6C10AE}">
      <dsp:nvSpPr>
        <dsp:cNvPr id="0" name=""/>
        <dsp:cNvSpPr/>
      </dsp:nvSpPr>
      <dsp:spPr>
        <a:xfrm>
          <a:off x="224038" y="4053393"/>
          <a:ext cx="3136536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554" tIns="0" rIns="11855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900" b="0" i="0" kern="1200" dirty="0"/>
            <a:t>Сделай сам</a:t>
          </a:r>
        </a:p>
      </dsp:txBody>
      <dsp:txXfrm>
        <a:off x="251418" y="4080773"/>
        <a:ext cx="3081776" cy="5061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73F5F-042C-4899-93D1-4EB909006713}">
      <dsp:nvSpPr>
        <dsp:cNvPr id="0" name=""/>
        <dsp:cNvSpPr/>
      </dsp:nvSpPr>
      <dsp:spPr>
        <a:xfrm>
          <a:off x="3773" y="54885"/>
          <a:ext cx="2029288" cy="12175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1890.  Год основания журнала. Издатель и главный редактор - Матвей </a:t>
          </a:r>
          <a:r>
            <a:rPr lang="ru-RU" sz="1400" kern="1200" dirty="0" err="1"/>
            <a:t>Никанорович</a:t>
          </a:r>
          <a:r>
            <a:rPr lang="ru-RU" sz="1400" kern="1200" dirty="0"/>
            <a:t> Глубоковский</a:t>
          </a:r>
          <a:br>
            <a:rPr lang="ru-RU" sz="1400" kern="1200" dirty="0"/>
          </a:br>
          <a:r>
            <a:rPr lang="ru-RU" sz="1400" kern="1200" dirty="0"/>
            <a:t>(1857—1903). </a:t>
          </a:r>
        </a:p>
      </dsp:txBody>
      <dsp:txXfrm>
        <a:off x="39434" y="90546"/>
        <a:ext cx="1957966" cy="1146251"/>
      </dsp:txXfrm>
    </dsp:sp>
    <dsp:sp modelId="{70ABE0F5-AF0B-4E10-B301-79D2CC104F82}">
      <dsp:nvSpPr>
        <dsp:cNvPr id="0" name=""/>
        <dsp:cNvSpPr/>
      </dsp:nvSpPr>
      <dsp:spPr>
        <a:xfrm>
          <a:off x="2211638" y="412040"/>
          <a:ext cx="430209" cy="5032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>
        <a:off x="2211638" y="512693"/>
        <a:ext cx="301146" cy="301957"/>
      </dsp:txXfrm>
    </dsp:sp>
    <dsp:sp modelId="{75C9B19C-F0F5-4CDA-A842-2918CA0DDF04}">
      <dsp:nvSpPr>
        <dsp:cNvPr id="0" name=""/>
        <dsp:cNvSpPr/>
      </dsp:nvSpPr>
      <dsp:spPr>
        <a:xfrm>
          <a:off x="2844776" y="54885"/>
          <a:ext cx="2029288" cy="12175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ru-RU" sz="1400" kern="1200" dirty="0"/>
            <a:t>1900. Выпуск журнала прекращен из-за тяжёлой болезни Глубоковского.</a:t>
          </a:r>
        </a:p>
      </dsp:txBody>
      <dsp:txXfrm>
        <a:off x="2880437" y="90546"/>
        <a:ext cx="1957966" cy="1146251"/>
      </dsp:txXfrm>
    </dsp:sp>
    <dsp:sp modelId="{A0E62B8A-F6FD-4BC5-A332-EDABCBBFC9C6}">
      <dsp:nvSpPr>
        <dsp:cNvPr id="0" name=""/>
        <dsp:cNvSpPr/>
      </dsp:nvSpPr>
      <dsp:spPr>
        <a:xfrm>
          <a:off x="5052642" y="412040"/>
          <a:ext cx="430209" cy="5032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>
        <a:off x="5052642" y="512693"/>
        <a:ext cx="301146" cy="301957"/>
      </dsp:txXfrm>
    </dsp:sp>
    <dsp:sp modelId="{4DCE31BF-C617-4270-890B-070868A9C88C}">
      <dsp:nvSpPr>
        <dsp:cNvPr id="0" name=""/>
        <dsp:cNvSpPr/>
      </dsp:nvSpPr>
      <dsp:spPr>
        <a:xfrm>
          <a:off x="5685780" y="54885"/>
          <a:ext cx="2029288" cy="12175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ru-RU" sz="1400" kern="1200" dirty="0"/>
            <a:t>1904—1906. Журнал издается в Санкт-Петербурге, главный редактор - агроном Ф. С. Груздев. </a:t>
          </a:r>
        </a:p>
      </dsp:txBody>
      <dsp:txXfrm>
        <a:off x="5721441" y="90546"/>
        <a:ext cx="1957966" cy="1146251"/>
      </dsp:txXfrm>
    </dsp:sp>
    <dsp:sp modelId="{D91A1219-1FCA-44E1-B53F-261FE3BE8C55}">
      <dsp:nvSpPr>
        <dsp:cNvPr id="0" name=""/>
        <dsp:cNvSpPr/>
      </dsp:nvSpPr>
      <dsp:spPr>
        <a:xfrm>
          <a:off x="7893646" y="412040"/>
          <a:ext cx="430209" cy="5032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>
        <a:off x="7893646" y="512693"/>
        <a:ext cx="301146" cy="301957"/>
      </dsp:txXfrm>
    </dsp:sp>
    <dsp:sp modelId="{633F7D01-B443-46C2-986B-EC8D24BF5886}">
      <dsp:nvSpPr>
        <dsp:cNvPr id="0" name=""/>
        <dsp:cNvSpPr/>
      </dsp:nvSpPr>
      <dsp:spPr>
        <a:xfrm>
          <a:off x="8526784" y="54885"/>
          <a:ext cx="2997827" cy="12175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ru-RU" sz="1400" kern="1200" dirty="0"/>
            <a:t>1934. Издание журнала возобновлено в Объединенном научно-техническом издательстве.</a:t>
          </a:r>
          <a:br>
            <a:rPr lang="ru-RU" sz="1400" kern="1200" dirty="0"/>
          </a:br>
          <a:r>
            <a:rPr lang="ru-RU" sz="1400" kern="1200" dirty="0"/>
            <a:t>Главный редактор Николай Леонидович Мещеряков</a:t>
          </a:r>
          <a:br>
            <a:rPr lang="ru-RU" sz="1400" kern="1200" dirty="0"/>
          </a:br>
          <a:r>
            <a:rPr lang="ru-RU" sz="1400" kern="1200" dirty="0"/>
            <a:t>(1865—1942)</a:t>
          </a:r>
        </a:p>
      </dsp:txBody>
      <dsp:txXfrm>
        <a:off x="8562445" y="90546"/>
        <a:ext cx="2926505" cy="1146251"/>
      </dsp:txXfrm>
    </dsp:sp>
    <dsp:sp modelId="{792DB4B7-9F76-43E7-8A4A-8FE9A87631C9}">
      <dsp:nvSpPr>
        <dsp:cNvPr id="0" name=""/>
        <dsp:cNvSpPr/>
      </dsp:nvSpPr>
      <dsp:spPr>
        <a:xfrm rot="4594678">
          <a:off x="10043782" y="1414508"/>
          <a:ext cx="442289" cy="5032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 rot="-5400000">
        <a:off x="10098548" y="1446808"/>
        <a:ext cx="301957" cy="309602"/>
      </dsp:txXfrm>
    </dsp:sp>
    <dsp:sp modelId="{C764B4ED-A1DB-4ED1-BFA5-E5B3C2C36054}">
      <dsp:nvSpPr>
        <dsp:cNvPr id="0" name=""/>
        <dsp:cNvSpPr/>
      </dsp:nvSpPr>
      <dsp:spPr>
        <a:xfrm>
          <a:off x="9495323" y="2084173"/>
          <a:ext cx="2029288" cy="12175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1948.  Журнал передан Всесоюзному обществу «Знание».</a:t>
          </a:r>
        </a:p>
      </dsp:txBody>
      <dsp:txXfrm>
        <a:off x="9530984" y="2119834"/>
        <a:ext cx="1957966" cy="1146251"/>
      </dsp:txXfrm>
    </dsp:sp>
    <dsp:sp modelId="{D28A632D-FA8F-4E7F-A055-1F3910EDE14E}">
      <dsp:nvSpPr>
        <dsp:cNvPr id="0" name=""/>
        <dsp:cNvSpPr/>
      </dsp:nvSpPr>
      <dsp:spPr>
        <a:xfrm rot="10800000">
          <a:off x="8886536" y="2441328"/>
          <a:ext cx="430209" cy="5032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 rot="10800000">
        <a:off x="9015599" y="2541981"/>
        <a:ext cx="301146" cy="301957"/>
      </dsp:txXfrm>
    </dsp:sp>
    <dsp:sp modelId="{0E27FD10-189A-499E-B2E8-8A8E68B34CA7}">
      <dsp:nvSpPr>
        <dsp:cNvPr id="0" name=""/>
        <dsp:cNvSpPr/>
      </dsp:nvSpPr>
      <dsp:spPr>
        <a:xfrm>
          <a:off x="6654319" y="2084173"/>
          <a:ext cx="2029288" cy="12175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1961. Главным редактором назначен Виктор Николаевич Болховитинов</a:t>
          </a:r>
          <a:br>
            <a:rPr lang="ru-RU" sz="1400" kern="1200" dirty="0"/>
          </a:br>
          <a:r>
            <a:rPr lang="ru-RU" sz="1400" kern="1200" dirty="0"/>
            <a:t>(1912—1980).  </a:t>
          </a:r>
        </a:p>
      </dsp:txBody>
      <dsp:txXfrm>
        <a:off x="6689980" y="2119834"/>
        <a:ext cx="1957966" cy="1146251"/>
      </dsp:txXfrm>
    </dsp:sp>
    <dsp:sp modelId="{A4AAE49F-7E1D-43D1-A424-0F97CADEECB8}">
      <dsp:nvSpPr>
        <dsp:cNvPr id="0" name=""/>
        <dsp:cNvSpPr/>
      </dsp:nvSpPr>
      <dsp:spPr>
        <a:xfrm rot="10800000">
          <a:off x="6045533" y="2441328"/>
          <a:ext cx="430209" cy="5032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 rot="10800000">
        <a:off x="6174596" y="2541981"/>
        <a:ext cx="301146" cy="301957"/>
      </dsp:txXfrm>
    </dsp:sp>
    <dsp:sp modelId="{C1FDC221-A387-45FD-B5F2-EA38839E2E83}">
      <dsp:nvSpPr>
        <dsp:cNvPr id="0" name=""/>
        <dsp:cNvSpPr/>
      </dsp:nvSpPr>
      <dsp:spPr>
        <a:xfrm>
          <a:off x="3813315" y="2084173"/>
          <a:ext cx="2029288" cy="12175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1980. Главным редактором становится Игорь Константинович Лаговский</a:t>
          </a:r>
          <a:br>
            <a:rPr lang="ru-RU" sz="1400" kern="1200" dirty="0"/>
          </a:br>
          <a:r>
            <a:rPr lang="ru-RU" sz="1400" kern="1200" dirty="0"/>
            <a:t> (1922 — 2013).</a:t>
          </a:r>
        </a:p>
      </dsp:txBody>
      <dsp:txXfrm>
        <a:off x="3848976" y="2119834"/>
        <a:ext cx="1957966" cy="1146251"/>
      </dsp:txXfrm>
    </dsp:sp>
    <dsp:sp modelId="{0D033C4C-E011-45CC-B2E2-740106BEDE32}">
      <dsp:nvSpPr>
        <dsp:cNvPr id="0" name=""/>
        <dsp:cNvSpPr/>
      </dsp:nvSpPr>
      <dsp:spPr>
        <a:xfrm rot="10800000">
          <a:off x="3204529" y="2441328"/>
          <a:ext cx="430209" cy="5032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 rot="10800000">
        <a:off x="3333592" y="2541981"/>
        <a:ext cx="301146" cy="301957"/>
      </dsp:txXfrm>
    </dsp:sp>
    <dsp:sp modelId="{39ABE505-6FCF-46B4-9872-9218D2A6FD55}">
      <dsp:nvSpPr>
        <dsp:cNvPr id="0" name=""/>
        <dsp:cNvSpPr/>
      </dsp:nvSpPr>
      <dsp:spPr>
        <a:xfrm>
          <a:off x="972311" y="2084173"/>
          <a:ext cx="2029288" cy="12175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1984. Журнал награжден орденом Трудового Красного Знамени.</a:t>
          </a:r>
          <a:endParaRPr lang="ru-RU" sz="1400" kern="1200" dirty="0"/>
        </a:p>
      </dsp:txBody>
      <dsp:txXfrm>
        <a:off x="1007972" y="2119834"/>
        <a:ext cx="1957966" cy="1146251"/>
      </dsp:txXfrm>
    </dsp:sp>
    <dsp:sp modelId="{CECBFFDD-2DF3-4FA8-98AB-62E14088ADFC}">
      <dsp:nvSpPr>
        <dsp:cNvPr id="0" name=""/>
        <dsp:cNvSpPr/>
      </dsp:nvSpPr>
      <dsp:spPr>
        <a:xfrm rot="5400000">
          <a:off x="1771851" y="3443797"/>
          <a:ext cx="430209" cy="5032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 rot="-5400000">
        <a:off x="1835978" y="3480324"/>
        <a:ext cx="301957" cy="301146"/>
      </dsp:txXfrm>
    </dsp:sp>
    <dsp:sp modelId="{189A0141-197A-48B4-920C-C1C5B8265E95}">
      <dsp:nvSpPr>
        <dsp:cNvPr id="0" name=""/>
        <dsp:cNvSpPr/>
      </dsp:nvSpPr>
      <dsp:spPr>
        <a:xfrm>
          <a:off x="972311" y="4113462"/>
          <a:ext cx="2029288" cy="12175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1990 — учредителями журнала стали трудовой коллектив редакции и издательство «Правда».</a:t>
          </a:r>
          <a:endParaRPr lang="ru-RU" sz="1400" kern="1200" dirty="0"/>
        </a:p>
      </dsp:txBody>
      <dsp:txXfrm>
        <a:off x="1007972" y="4149123"/>
        <a:ext cx="1957966" cy="1146251"/>
      </dsp:txXfrm>
    </dsp:sp>
    <dsp:sp modelId="{8E6B7B90-BFD6-49AF-BF4C-EC9B280B1288}">
      <dsp:nvSpPr>
        <dsp:cNvPr id="0" name=""/>
        <dsp:cNvSpPr/>
      </dsp:nvSpPr>
      <dsp:spPr>
        <a:xfrm>
          <a:off x="3180177" y="4470617"/>
          <a:ext cx="430209" cy="5032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>
        <a:off x="3180177" y="4571270"/>
        <a:ext cx="301146" cy="301957"/>
      </dsp:txXfrm>
    </dsp:sp>
    <dsp:sp modelId="{16E696D0-05C5-4C73-AE7E-7D205E71909C}">
      <dsp:nvSpPr>
        <dsp:cNvPr id="0" name=""/>
        <dsp:cNvSpPr/>
      </dsp:nvSpPr>
      <dsp:spPr>
        <a:xfrm>
          <a:off x="3813315" y="4113462"/>
          <a:ext cx="2644122" cy="12175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1998. Издателем журнала становится Автономная некоммерческая организация  «Редакция журнала «Наука и жизнь».</a:t>
          </a:r>
        </a:p>
      </dsp:txBody>
      <dsp:txXfrm>
        <a:off x="3848976" y="4149123"/>
        <a:ext cx="2572800" cy="1146251"/>
      </dsp:txXfrm>
    </dsp:sp>
    <dsp:sp modelId="{1FB90CA1-0EB3-463D-A762-8D31F8B07D93}">
      <dsp:nvSpPr>
        <dsp:cNvPr id="0" name=""/>
        <dsp:cNvSpPr/>
      </dsp:nvSpPr>
      <dsp:spPr>
        <a:xfrm>
          <a:off x="6636015" y="4470617"/>
          <a:ext cx="430209" cy="5032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>
        <a:off x="6636015" y="4571270"/>
        <a:ext cx="301146" cy="301957"/>
      </dsp:txXfrm>
    </dsp:sp>
    <dsp:sp modelId="{B513475A-9E62-40BB-9E10-57C5998A4F43}">
      <dsp:nvSpPr>
        <dsp:cNvPr id="0" name=""/>
        <dsp:cNvSpPr/>
      </dsp:nvSpPr>
      <dsp:spPr>
        <a:xfrm>
          <a:off x="7269153" y="4113462"/>
          <a:ext cx="2029288" cy="12175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2008. Главным редактором избрана Елена  Леонидовна Лозовская.</a:t>
          </a:r>
        </a:p>
      </dsp:txBody>
      <dsp:txXfrm>
        <a:off x="7304814" y="4149123"/>
        <a:ext cx="1957966" cy="11462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32FC2-C6CC-4AB5-8F58-7E076C9104A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AE95-E7AC-40FB-8D14-F762A1EF6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643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32FC2-C6CC-4AB5-8F58-7E076C9104A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AE95-E7AC-40FB-8D14-F762A1EF6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81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32FC2-C6CC-4AB5-8F58-7E076C9104A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AE95-E7AC-40FB-8D14-F762A1EF6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269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32FC2-C6CC-4AB5-8F58-7E076C9104A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AE95-E7AC-40FB-8D14-F762A1EF6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16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32FC2-C6CC-4AB5-8F58-7E076C9104A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AE95-E7AC-40FB-8D14-F762A1EF6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623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32FC2-C6CC-4AB5-8F58-7E076C9104A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AE95-E7AC-40FB-8D14-F762A1EF6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92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32FC2-C6CC-4AB5-8F58-7E076C9104A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AE95-E7AC-40FB-8D14-F762A1EF6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485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32FC2-C6CC-4AB5-8F58-7E076C9104A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AE95-E7AC-40FB-8D14-F762A1EF6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342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32FC2-C6CC-4AB5-8F58-7E076C9104A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AE95-E7AC-40FB-8D14-F762A1EF6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157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32FC2-C6CC-4AB5-8F58-7E076C9104A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AE95-E7AC-40FB-8D14-F762A1EF6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702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32FC2-C6CC-4AB5-8F58-7E076C9104A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6AE95-E7AC-40FB-8D14-F762A1EF6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76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32FC2-C6CC-4AB5-8F58-7E076C9104AC}" type="datetimeFigureOut">
              <a:rPr lang="ru-RU" smtClean="0"/>
              <a:t>28.09.2020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6AE95-E7AC-40FB-8D14-F762A1EF6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664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5DF23-6C10-448A-A077-422F0EFF5E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3509963"/>
          </a:xfrm>
        </p:spPr>
        <p:txBody>
          <a:bodyPr>
            <a:normAutofit/>
          </a:bodyPr>
          <a:lstStyle/>
          <a:p>
            <a:r>
              <a:rPr lang="ru-RU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ksent" pitchFamily="2" charset="0"/>
              </a:rPr>
              <a:t>«О науке – доступно,</a:t>
            </a:r>
            <a:br>
              <a:rPr lang="ru-RU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ksent" pitchFamily="2" charset="0"/>
              </a:rPr>
            </a:br>
            <a:r>
              <a:rPr lang="ru-RU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ksent" pitchFamily="2" charset="0"/>
              </a:rPr>
              <a:t>о жизни – серьезно»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EE5AE0-C41C-48CD-A029-59C8E1E7C6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sz="3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ksent" pitchFamily="2" charset="0"/>
              </a:rPr>
              <a:t>к 130-летию журнала "Наука и жизнь" </a:t>
            </a:r>
            <a:endParaRPr lang="en-US" sz="3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ksent" pitchFamily="2" charset="0"/>
            </a:endParaRPr>
          </a:p>
          <a:p>
            <a:r>
              <a:rPr lang="ru-RU" sz="3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ksent" pitchFamily="2" charset="0"/>
              </a:rPr>
              <a:t>– виртуальная библиотечная выставка.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440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; Фото:  ">
            <a:extLst>
              <a:ext uri="{FF2B5EF4-FFF2-40B4-BE49-F238E27FC236}">
                <a16:creationId xmlns:a16="http://schemas.microsoft.com/office/drawing/2014/main" id="{063B0F99-4A9F-4579-A46D-5B6400489DC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249" y="359077"/>
            <a:ext cx="4480068" cy="61398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00CC16C-52BD-402C-920E-67F4B4E79CCA}"/>
              </a:ext>
            </a:extLst>
          </p:cNvPr>
          <p:cNvSpPr/>
          <p:nvPr/>
        </p:nvSpPr>
        <p:spPr>
          <a:xfrm>
            <a:off x="181459" y="1637096"/>
            <a:ext cx="6995826" cy="11199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номер издания</a:t>
            </a:r>
            <a:b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вышел в свет в 1890 году</a:t>
            </a:r>
          </a:p>
        </p:txBody>
      </p:sp>
    </p:spTree>
    <p:extLst>
      <p:ext uri="{BB962C8B-B14F-4D97-AF65-F5344CB8AC3E}">
        <p14:creationId xmlns:p14="http://schemas.microsoft.com/office/powerpoint/2010/main" val="1919770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00CC16C-52BD-402C-920E-67F4B4E79CCA}"/>
              </a:ext>
            </a:extLst>
          </p:cNvPr>
          <p:cNvSpPr/>
          <p:nvPr/>
        </p:nvSpPr>
        <p:spPr>
          <a:xfrm>
            <a:off x="5130451" y="1319704"/>
            <a:ext cx="7061549" cy="42185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Матвей </a:t>
            </a:r>
            <a:r>
              <a:rPr lang="ru-RU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Никанорович</a:t>
            </a:r>
            <a:b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Глубоковский (1857–1903) –</a:t>
            </a:r>
            <a:b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создатель журнала,</a:t>
            </a:r>
            <a:b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оригинальный и многосторонний</a:t>
            </a:r>
            <a:b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 энциклопедических</a:t>
            </a:r>
            <a:b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познаний, широкого кругозора.</a:t>
            </a:r>
            <a:b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Интересовался математикой, </a:t>
            </a:r>
            <a:b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минералогией, медициной, </a:t>
            </a:r>
            <a:b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и восточными языками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153288-4813-431A-B3B2-3F574E26C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340238"/>
            <a:ext cx="4497221" cy="617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122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00CC16C-52BD-402C-920E-67F4B4E79CCA}"/>
              </a:ext>
            </a:extLst>
          </p:cNvPr>
          <p:cNvSpPr/>
          <p:nvPr/>
        </p:nvSpPr>
        <p:spPr>
          <a:xfrm>
            <a:off x="7844193" y="1044516"/>
            <a:ext cx="4347807" cy="4768967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ksen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333\Desktop\с5.jpg">
            <a:extLst>
              <a:ext uri="{FF2B5EF4-FFF2-40B4-BE49-F238E27FC236}">
                <a16:creationId xmlns:a16="http://schemas.microsoft.com/office/drawing/2014/main" id="{6ACB163D-9CEC-47FD-9535-1182034FE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2074" y="77890"/>
            <a:ext cx="8338518" cy="5928214"/>
          </a:xfrm>
          <a:prstGeom prst="rect">
            <a:avLst/>
          </a:prstGeom>
          <a:noFill/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8C5542C-BDE5-49EF-AF87-232D11109F3C}"/>
              </a:ext>
            </a:extLst>
          </p:cNvPr>
          <p:cNvSpPr/>
          <p:nvPr/>
        </p:nvSpPr>
        <p:spPr>
          <a:xfrm>
            <a:off x="183501" y="6006104"/>
            <a:ext cx="11815665" cy="863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Издание было возобновлено в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1934 году, под редакцией</a:t>
            </a:r>
            <a:b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ksen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Н.Л. Мещерякова</a:t>
            </a:r>
          </a:p>
        </p:txBody>
      </p:sp>
    </p:spTree>
    <p:extLst>
      <p:ext uri="{BB962C8B-B14F-4D97-AF65-F5344CB8AC3E}">
        <p14:creationId xmlns:p14="http://schemas.microsoft.com/office/powerpoint/2010/main" val="4257649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50B5AF6-9376-44C5-B2A0-54172732F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1241" y="117841"/>
            <a:ext cx="6269518" cy="867747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Aksent" pitchFamily="2" charset="0"/>
              </a:rPr>
              <a:t>Разделы журнала</a:t>
            </a:r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29621696-820B-4C36-A463-F8A89FB296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7975215"/>
              </p:ext>
            </p:extLst>
          </p:nvPr>
        </p:nvGraphicFramePr>
        <p:xfrm>
          <a:off x="837681" y="719666"/>
          <a:ext cx="448076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A24E3671-1713-417F-AF6A-D3E13E4EB5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1487724"/>
              </p:ext>
            </p:extLst>
          </p:nvPr>
        </p:nvGraphicFramePr>
        <p:xfrm>
          <a:off x="6096000" y="719666"/>
          <a:ext cx="448076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297303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50B5AF6-9376-44C5-B2A0-54172732F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7130" y="117841"/>
            <a:ext cx="8157739" cy="86774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ksent" pitchFamily="2" charset="0"/>
              </a:rPr>
              <a:t>Историография журнала «Наука и жизнь»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96E9982E-B8E6-4D1A-8FDF-6ECE0456B5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3051251"/>
              </p:ext>
            </p:extLst>
          </p:nvPr>
        </p:nvGraphicFramePr>
        <p:xfrm>
          <a:off x="331807" y="1226916"/>
          <a:ext cx="11528385" cy="5385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36493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71236DD3E43B24B870FD32F3D92E4EB" ma:contentTypeVersion="10" ma:contentTypeDescription="Создание документа." ma:contentTypeScope="" ma:versionID="cc14935ba4fe64f4b64a120f4b16ccdb">
  <xsd:schema xmlns:xsd="http://www.w3.org/2001/XMLSchema" xmlns:xs="http://www.w3.org/2001/XMLSchema" xmlns:p="http://schemas.microsoft.com/office/2006/metadata/properties" xmlns:ns3="488e34d3-7393-4a62-91dd-7baad7e05d7c" targetNamespace="http://schemas.microsoft.com/office/2006/metadata/properties" ma:root="true" ma:fieldsID="7f6e270a6ff9cbdd9b52172f82e69fba" ns3:_="">
    <xsd:import namespace="488e34d3-7393-4a62-91dd-7baad7e05d7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8e34d3-7393-4a62-91dd-7baad7e05d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D0F651-1F4A-4140-94D2-BDBB46C077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A5DF9A-0791-4D06-B03F-B3445730F23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617583D-6902-4CBB-BA71-0978756417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8e34d3-7393-4a62-91dd-7baad7e05d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</TotalTime>
  <Words>279</Words>
  <Application>Microsoft Office PowerPoint</Application>
  <PresentationFormat>Широкоэкранный</PresentationFormat>
  <Paragraphs>29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«О науке – доступно, о жизни – серьезно»</vt:lpstr>
      <vt:lpstr>Презентация PowerPoint</vt:lpstr>
      <vt:lpstr>Презентация PowerPoint</vt:lpstr>
      <vt:lpstr>Презентация PowerPoint</vt:lpstr>
      <vt:lpstr>Разделы журнала</vt:lpstr>
      <vt:lpstr>Историография журнала «Наука и жизнь»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Евгений</dc:creator>
  <cp:lastModifiedBy>Евгений</cp:lastModifiedBy>
  <cp:revision>3</cp:revision>
  <dcterms:created xsi:type="dcterms:W3CDTF">2020-09-10T14:28:39Z</dcterms:created>
  <dcterms:modified xsi:type="dcterms:W3CDTF">2020-09-28T09:23:48Z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0x010100071236DD3E43B24B870FD32F3D92E4EB</vt:lpwstr>
  </property>
</Properties>
</file>